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0"/>
  </p:notesMasterIdLst>
  <p:handoutMasterIdLst>
    <p:handoutMasterId r:id="rId51"/>
  </p:handoutMasterIdLst>
  <p:sldIdLst>
    <p:sldId id="1348" r:id="rId2"/>
    <p:sldId id="1395" r:id="rId3"/>
    <p:sldId id="1372" r:id="rId4"/>
    <p:sldId id="1377" r:id="rId5"/>
    <p:sldId id="1100" r:id="rId6"/>
    <p:sldId id="1101" r:id="rId7"/>
    <p:sldId id="1179" r:id="rId8"/>
    <p:sldId id="1166" r:id="rId9"/>
    <p:sldId id="1164" r:id="rId10"/>
    <p:sldId id="1388" r:id="rId11"/>
    <p:sldId id="1378" r:id="rId12"/>
    <p:sldId id="1370" r:id="rId13"/>
    <p:sldId id="1344" r:id="rId14"/>
    <p:sldId id="1376" r:id="rId15"/>
    <p:sldId id="497" r:id="rId16"/>
    <p:sldId id="1170" r:id="rId17"/>
    <p:sldId id="1381" r:id="rId18"/>
    <p:sldId id="1364" r:id="rId19"/>
    <p:sldId id="1208" r:id="rId20"/>
    <p:sldId id="1193" r:id="rId21"/>
    <p:sldId id="1274" r:id="rId22"/>
    <p:sldId id="1191" r:id="rId23"/>
    <p:sldId id="492" r:id="rId24"/>
    <p:sldId id="256" r:id="rId25"/>
    <p:sldId id="570" r:id="rId26"/>
    <p:sldId id="1398" r:id="rId27"/>
    <p:sldId id="1357" r:id="rId28"/>
    <p:sldId id="622" r:id="rId29"/>
    <p:sldId id="1365" r:id="rId30"/>
    <p:sldId id="1362" r:id="rId31"/>
    <p:sldId id="264" r:id="rId32"/>
    <p:sldId id="467" r:id="rId33"/>
    <p:sldId id="523" r:id="rId34"/>
    <p:sldId id="401" r:id="rId35"/>
    <p:sldId id="468" r:id="rId36"/>
    <p:sldId id="378" r:id="rId37"/>
    <p:sldId id="1396" r:id="rId38"/>
    <p:sldId id="1355" r:id="rId39"/>
    <p:sldId id="399" r:id="rId40"/>
    <p:sldId id="491" r:id="rId41"/>
    <p:sldId id="261" r:id="rId42"/>
    <p:sldId id="400" r:id="rId43"/>
    <p:sldId id="382" r:id="rId44"/>
    <p:sldId id="265" r:id="rId45"/>
    <p:sldId id="395" r:id="rId46"/>
    <p:sldId id="396" r:id="rId47"/>
    <p:sldId id="488" r:id="rId48"/>
    <p:sldId id="1379" r:id="rId49"/>
  </p:sldIdLst>
  <p:sldSz cx="12192000" cy="6858000"/>
  <p:notesSz cx="9747250" cy="6851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473" userDrawn="1">
          <p15:clr>
            <a:srgbClr val="A4A3A4"/>
          </p15:clr>
        </p15:guide>
        <p15:guide id="3" pos="73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80094"/>
    <a:srgbClr val="004F8A"/>
    <a:srgbClr val="006C31"/>
    <a:srgbClr val="000099"/>
    <a:srgbClr val="FF3300"/>
    <a:srgbClr val="000066"/>
    <a:srgbClr val="006666"/>
    <a:srgbClr val="00924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7B1E6-DCB2-4034-99E0-3E9A34BDB68E}" v="1" dt="2025-02-17T03:59:07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719" autoAdjust="0"/>
    <p:restoredTop sz="94771" autoAdjust="0"/>
  </p:normalViewPr>
  <p:slideViewPr>
    <p:cSldViewPr>
      <p:cViewPr varScale="1">
        <p:scale>
          <a:sx n="79" d="100"/>
          <a:sy n="79" d="100"/>
        </p:scale>
        <p:origin x="696" y="72"/>
      </p:cViewPr>
      <p:guideLst>
        <p:guide orient="horz" pos="192"/>
        <p:guide pos="473"/>
        <p:guide pos="732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-13810"/>
    </p:cViewPr>
  </p:sorterViewPr>
  <p:notesViewPr>
    <p:cSldViewPr>
      <p:cViewPr varScale="1">
        <p:scale>
          <a:sx n="80" d="100"/>
          <a:sy n="80" d="100"/>
        </p:scale>
        <p:origin x="20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4.xml"/><Relationship Id="rId3" Type="http://schemas.openxmlformats.org/officeDocument/2006/relationships/slide" Target="slides/slide26.xml"/><Relationship Id="rId7" Type="http://schemas.openxmlformats.org/officeDocument/2006/relationships/slide" Target="slides/slide40.xml"/><Relationship Id="rId2" Type="http://schemas.openxmlformats.org/officeDocument/2006/relationships/slide" Target="slides/slide25.xml"/><Relationship Id="rId1" Type="http://schemas.openxmlformats.org/officeDocument/2006/relationships/slide" Target="slides/slide24.xml"/><Relationship Id="rId6" Type="http://schemas.openxmlformats.org/officeDocument/2006/relationships/slide" Target="slides/slide32.xml"/><Relationship Id="rId5" Type="http://schemas.openxmlformats.org/officeDocument/2006/relationships/slide" Target="slides/slide31.xml"/><Relationship Id="rId4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Matloob Khan" userId="35d4c8bfad35b5de" providerId="LiveId" clId="{41D76AF8-AD6F-429E-B5AA-A730AB6C800A}"/>
    <pc:docChg chg="modSld">
      <pc:chgData name="Mohammad Matloob Khan" userId="35d4c8bfad35b5de" providerId="LiveId" clId="{41D76AF8-AD6F-429E-B5AA-A730AB6C800A}" dt="2024-02-10T05:26:26.961" v="62"/>
      <pc:docMkLst>
        <pc:docMk/>
      </pc:docMkLst>
      <pc:sldChg chg="modSp mod modAnim">
        <pc:chgData name="Mohammad Matloob Khan" userId="35d4c8bfad35b5de" providerId="LiveId" clId="{41D76AF8-AD6F-429E-B5AA-A730AB6C800A}" dt="2024-02-10T05:21:48.871" v="45"/>
        <pc:sldMkLst>
          <pc:docMk/>
          <pc:sldMk cId="0" sldId="256"/>
        </pc:sldMkLst>
      </pc:sldChg>
      <pc:sldChg chg="modAnim">
        <pc:chgData name="Mohammad Matloob Khan" userId="35d4c8bfad35b5de" providerId="LiveId" clId="{41D76AF8-AD6F-429E-B5AA-A730AB6C800A}" dt="2024-02-10T04:56:33.760" v="30"/>
        <pc:sldMkLst>
          <pc:docMk/>
          <pc:sldMk cId="0" sldId="497"/>
        </pc:sldMkLst>
      </pc:sldChg>
      <pc:sldChg chg="modAnim">
        <pc:chgData name="Mohammad Matloob Khan" userId="35d4c8bfad35b5de" providerId="LiveId" clId="{41D76AF8-AD6F-429E-B5AA-A730AB6C800A}" dt="2024-02-10T04:55:36.799" v="25"/>
        <pc:sldMkLst>
          <pc:docMk/>
          <pc:sldMk cId="0" sldId="551"/>
        </pc:sldMkLst>
      </pc:sldChg>
      <pc:sldChg chg="modAnim">
        <pc:chgData name="Mohammad Matloob Khan" userId="35d4c8bfad35b5de" providerId="LiveId" clId="{41D76AF8-AD6F-429E-B5AA-A730AB6C800A}" dt="2024-02-10T04:57:28.330" v="37"/>
        <pc:sldMkLst>
          <pc:docMk/>
          <pc:sldMk cId="0" sldId="598"/>
        </pc:sldMkLst>
      </pc:sldChg>
      <pc:sldChg chg="modAnim">
        <pc:chgData name="Mohammad Matloob Khan" userId="35d4c8bfad35b5de" providerId="LiveId" clId="{41D76AF8-AD6F-429E-B5AA-A730AB6C800A}" dt="2024-02-10T05:23:03.731" v="48"/>
        <pc:sldMkLst>
          <pc:docMk/>
          <pc:sldMk cId="259045218" sldId="622"/>
        </pc:sldMkLst>
      </pc:sldChg>
      <pc:sldChg chg="modSp mod">
        <pc:chgData name="Mohammad Matloob Khan" userId="35d4c8bfad35b5de" providerId="LiveId" clId="{41D76AF8-AD6F-429E-B5AA-A730AB6C800A}" dt="2024-02-10T04:44:50.080" v="3" actId="14100"/>
        <pc:sldMkLst>
          <pc:docMk/>
          <pc:sldMk cId="0" sldId="1101"/>
        </pc:sldMkLst>
      </pc:sldChg>
      <pc:sldChg chg="modAnim">
        <pc:chgData name="Mohammad Matloob Khan" userId="35d4c8bfad35b5de" providerId="LiveId" clId="{41D76AF8-AD6F-429E-B5AA-A730AB6C800A}" dt="2024-02-10T04:53:47.392" v="14"/>
        <pc:sldMkLst>
          <pc:docMk/>
          <pc:sldMk cId="3059589261" sldId="1170"/>
        </pc:sldMkLst>
      </pc:sldChg>
      <pc:sldChg chg="modAnim">
        <pc:chgData name="Mohammad Matloob Khan" userId="35d4c8bfad35b5de" providerId="LiveId" clId="{41D76AF8-AD6F-429E-B5AA-A730AB6C800A}" dt="2024-02-10T04:57:04.671" v="33"/>
        <pc:sldMkLst>
          <pc:docMk/>
          <pc:sldMk cId="1342340392" sldId="1191"/>
        </pc:sldMkLst>
      </pc:sldChg>
      <pc:sldChg chg="modAnim">
        <pc:chgData name="Mohammad Matloob Khan" userId="35d4c8bfad35b5de" providerId="LiveId" clId="{41D76AF8-AD6F-429E-B5AA-A730AB6C800A}" dt="2024-02-10T04:55:06.212" v="20"/>
        <pc:sldMkLst>
          <pc:docMk/>
          <pc:sldMk cId="2198563889" sldId="1208"/>
        </pc:sldMkLst>
      </pc:sldChg>
      <pc:sldChg chg="modAnim">
        <pc:chgData name="Mohammad Matloob Khan" userId="35d4c8bfad35b5de" providerId="LiveId" clId="{41D76AF8-AD6F-429E-B5AA-A730AB6C800A}" dt="2024-02-10T04:57:19.532" v="36"/>
        <pc:sldMkLst>
          <pc:docMk/>
          <pc:sldMk cId="0" sldId="1352"/>
        </pc:sldMkLst>
      </pc:sldChg>
      <pc:sldChg chg="modAnim">
        <pc:chgData name="Mohammad Matloob Khan" userId="35d4c8bfad35b5de" providerId="LiveId" clId="{41D76AF8-AD6F-429E-B5AA-A730AB6C800A}" dt="2024-02-10T04:52:52.827" v="9"/>
        <pc:sldMkLst>
          <pc:docMk/>
          <pc:sldMk cId="2131370959" sldId="1364"/>
        </pc:sldMkLst>
      </pc:sldChg>
      <pc:sldChg chg="modAnim">
        <pc:chgData name="Mohammad Matloob Khan" userId="35d4c8bfad35b5de" providerId="LiveId" clId="{41D76AF8-AD6F-429E-B5AA-A730AB6C800A}" dt="2024-02-10T05:23:12.482" v="49"/>
        <pc:sldMkLst>
          <pc:docMk/>
          <pc:sldMk cId="2983068182" sldId="1365"/>
        </pc:sldMkLst>
      </pc:sldChg>
      <pc:sldChg chg="modAnim">
        <pc:chgData name="Mohammad Matloob Khan" userId="35d4c8bfad35b5de" providerId="LiveId" clId="{41D76AF8-AD6F-429E-B5AA-A730AB6C800A}" dt="2024-02-10T05:25:47.231" v="56"/>
        <pc:sldMkLst>
          <pc:docMk/>
          <pc:sldMk cId="3411668591" sldId="1367"/>
        </pc:sldMkLst>
      </pc:sldChg>
      <pc:sldChg chg="modAnim">
        <pc:chgData name="Mohammad Matloob Khan" userId="35d4c8bfad35b5de" providerId="LiveId" clId="{41D76AF8-AD6F-429E-B5AA-A730AB6C800A}" dt="2024-02-10T05:26:26.961" v="62"/>
        <pc:sldMkLst>
          <pc:docMk/>
          <pc:sldMk cId="7855105" sldId="1368"/>
        </pc:sldMkLst>
      </pc:sldChg>
      <pc:sldChg chg="modAnim">
        <pc:chgData name="Mohammad Matloob Khan" userId="35d4c8bfad35b5de" providerId="LiveId" clId="{41D76AF8-AD6F-429E-B5AA-A730AB6C800A}" dt="2024-02-10T05:25:11.613" v="50"/>
        <pc:sldMkLst>
          <pc:docMk/>
          <pc:sldMk cId="790606728" sldId="1369"/>
        </pc:sldMkLst>
      </pc:sldChg>
    </pc:docChg>
  </pc:docChgLst>
  <pc:docChgLst>
    <pc:chgData name="Mohammad Matloob Khan" userId="35d4c8bfad35b5de" providerId="LiveId" clId="{A57E432B-8553-4773-8C28-6A5D221AA96B}"/>
    <pc:docChg chg="custSel addSld modSld">
      <pc:chgData name="Mohammad Matloob Khan" userId="35d4c8bfad35b5de" providerId="LiveId" clId="{A57E432B-8553-4773-8C28-6A5D221AA96B}" dt="2023-12-22T14:01:58.952" v="101" actId="207"/>
      <pc:docMkLst>
        <pc:docMk/>
      </pc:docMkLst>
      <pc:sldChg chg="modSp mod modAnim">
        <pc:chgData name="Mohammad Matloob Khan" userId="35d4c8bfad35b5de" providerId="LiveId" clId="{A57E432B-8553-4773-8C28-6A5D221AA96B}" dt="2023-12-22T13:53:58.704" v="19" actId="6549"/>
        <pc:sldMkLst>
          <pc:docMk/>
          <pc:sldMk cId="0" sldId="1101"/>
        </pc:sldMkLst>
      </pc:sldChg>
      <pc:sldChg chg="delSp modSp mod delAnim">
        <pc:chgData name="Mohammad Matloob Khan" userId="35d4c8bfad35b5de" providerId="LiveId" clId="{A57E432B-8553-4773-8C28-6A5D221AA96B}" dt="2023-12-22T14:00:09.336" v="88" actId="1076"/>
        <pc:sldMkLst>
          <pc:docMk/>
          <pc:sldMk cId="2877581409" sldId="1166"/>
        </pc:sldMkLst>
      </pc:sldChg>
      <pc:sldChg chg="modSp">
        <pc:chgData name="Mohammad Matloob Khan" userId="35d4c8bfad35b5de" providerId="LiveId" clId="{A57E432B-8553-4773-8C28-6A5D221AA96B}" dt="2023-12-22T14:01:58.952" v="101" actId="207"/>
        <pc:sldMkLst>
          <pc:docMk/>
          <pc:sldMk cId="246790888" sldId="1344"/>
        </pc:sldMkLst>
      </pc:sldChg>
      <pc:sldChg chg="delSp modSp add mod delAnim">
        <pc:chgData name="Mohammad Matloob Khan" userId="35d4c8bfad35b5de" providerId="LiveId" clId="{A57E432B-8553-4773-8C28-6A5D221AA96B}" dt="2023-12-22T14:01:15.588" v="100" actId="20577"/>
        <pc:sldMkLst>
          <pc:docMk/>
          <pc:sldMk cId="1185817397" sldId="1370"/>
        </pc:sldMkLst>
      </pc:sldChg>
    </pc:docChg>
  </pc:docChgLst>
  <pc:docChgLst>
    <pc:chgData name="Mohammad Matloob Khan" userId="35d4c8bfad35b5de" providerId="LiveId" clId="{69BD1B1E-F8A5-4290-934B-C60A26CFEB7C}"/>
    <pc:docChg chg="undo custSel addSld delSld modSld sldOrd delMainMaster">
      <pc:chgData name="Mohammad Matloob Khan" userId="35d4c8bfad35b5de" providerId="LiveId" clId="{69BD1B1E-F8A5-4290-934B-C60A26CFEB7C}" dt="2023-10-18T12:54:42.457" v="5472" actId="2711"/>
      <pc:docMkLst>
        <pc:docMk/>
      </pc:docMkLst>
      <pc:sldChg chg="addSp delSp modSp add mod ord setBg addAnim delAnim modAnim">
        <pc:chgData name="Mohammad Matloob Khan" userId="35d4c8bfad35b5de" providerId="LiveId" clId="{69BD1B1E-F8A5-4290-934B-C60A26CFEB7C}" dt="2023-10-09T11:09:28.621" v="4192" actId="6549"/>
        <pc:sldMkLst>
          <pc:docMk/>
          <pc:sldMk cId="0" sldId="256"/>
        </pc:sldMkLst>
      </pc:sldChg>
      <pc:sldChg chg="modSp add del mod setBg">
        <pc:chgData name="Mohammad Matloob Khan" userId="35d4c8bfad35b5de" providerId="LiveId" clId="{69BD1B1E-F8A5-4290-934B-C60A26CFEB7C}" dt="2023-10-09T11:15:26.727" v="4220" actId="6549"/>
        <pc:sldMkLst>
          <pc:docMk/>
          <pc:sldMk cId="0" sldId="257"/>
        </pc:sldMkLst>
      </pc:sldChg>
      <pc:sldChg chg="modSp add mod setBg">
        <pc:chgData name="Mohammad Matloob Khan" userId="35d4c8bfad35b5de" providerId="LiveId" clId="{69BD1B1E-F8A5-4290-934B-C60A26CFEB7C}" dt="2023-09-21T07:38:27.450" v="3837" actId="207"/>
        <pc:sldMkLst>
          <pc:docMk/>
          <pc:sldMk cId="0" sldId="258"/>
        </pc:sldMkLst>
      </pc:sldChg>
      <pc:sldChg chg="modSp add mod setBg">
        <pc:chgData name="Mohammad Matloob Khan" userId="35d4c8bfad35b5de" providerId="LiveId" clId="{69BD1B1E-F8A5-4290-934B-C60A26CFEB7C}" dt="2023-09-18T11:55:46.814" v="3267" actId="20577"/>
        <pc:sldMkLst>
          <pc:docMk/>
          <pc:sldMk cId="0" sldId="261"/>
        </pc:sldMkLst>
      </pc:sldChg>
      <pc:sldChg chg="add del ord">
        <pc:chgData name="Mohammad Matloob Khan" userId="35d4c8bfad35b5de" providerId="LiveId" clId="{69BD1B1E-F8A5-4290-934B-C60A26CFEB7C}" dt="2023-09-16T10:40:37.027" v="2226" actId="47"/>
        <pc:sldMkLst>
          <pc:docMk/>
          <pc:sldMk cId="0" sldId="263"/>
        </pc:sldMkLst>
      </pc:sldChg>
      <pc:sldChg chg="modSp add mod setBg modAnim">
        <pc:chgData name="Mohammad Matloob Khan" userId="35d4c8bfad35b5de" providerId="LiveId" clId="{69BD1B1E-F8A5-4290-934B-C60A26CFEB7C}" dt="2023-10-09T13:17:49.522" v="4309" actId="20577"/>
        <pc:sldMkLst>
          <pc:docMk/>
          <pc:sldMk cId="0" sldId="264"/>
        </pc:sldMkLst>
      </pc:sldChg>
      <pc:sldChg chg="modSp add mod setBg">
        <pc:chgData name="Mohammad Matloob Khan" userId="35d4c8bfad35b5de" providerId="LiveId" clId="{69BD1B1E-F8A5-4290-934B-C60A26CFEB7C}" dt="2023-09-18T11:56:00.043" v="3269" actId="20577"/>
        <pc:sldMkLst>
          <pc:docMk/>
          <pc:sldMk cId="0" sldId="265"/>
        </pc:sldMkLst>
      </pc:sldChg>
      <pc:sldChg chg="del">
        <pc:chgData name="Mohammad Matloob Khan" userId="35d4c8bfad35b5de" providerId="LiveId" clId="{69BD1B1E-F8A5-4290-934B-C60A26CFEB7C}" dt="2023-09-13T04:31:15.342" v="845" actId="47"/>
        <pc:sldMkLst>
          <pc:docMk/>
          <pc:sldMk cId="0" sldId="266"/>
        </pc:sldMkLst>
      </pc:sldChg>
      <pc:sldChg chg="modSp add mod setBg modAnim modNotes">
        <pc:chgData name="Mohammad Matloob Khan" userId="35d4c8bfad35b5de" providerId="LiveId" clId="{69BD1B1E-F8A5-4290-934B-C60A26CFEB7C}" dt="2023-10-05T06:11:52" v="4092" actId="2711"/>
        <pc:sldMkLst>
          <pc:docMk/>
          <pc:sldMk cId="0" sldId="270"/>
        </pc:sldMkLst>
      </pc:sldChg>
      <pc:sldChg chg="modSp add mod setBg modAnim">
        <pc:chgData name="Mohammad Matloob Khan" userId="35d4c8bfad35b5de" providerId="LiveId" clId="{69BD1B1E-F8A5-4290-934B-C60A26CFEB7C}" dt="2023-10-05T06:13:41.794" v="4097"/>
        <pc:sldMkLst>
          <pc:docMk/>
          <pc:sldMk cId="0" sldId="271"/>
        </pc:sldMkLst>
      </pc:sldChg>
      <pc:sldChg chg="del">
        <pc:chgData name="Mohammad Matloob Khan" userId="35d4c8bfad35b5de" providerId="LiveId" clId="{69BD1B1E-F8A5-4290-934B-C60A26CFEB7C}" dt="2023-09-13T04:31:13.421" v="844" actId="47"/>
        <pc:sldMkLst>
          <pc:docMk/>
          <pc:sldMk cId="0" sldId="274"/>
        </pc:sldMkLst>
      </pc:sldChg>
      <pc:sldChg chg="addSp delSp modSp add del mod delAnim modAnim">
        <pc:chgData name="Mohammad Matloob Khan" userId="35d4c8bfad35b5de" providerId="LiveId" clId="{69BD1B1E-F8A5-4290-934B-C60A26CFEB7C}" dt="2023-09-12T15:14:49.552" v="331" actId="47"/>
        <pc:sldMkLst>
          <pc:docMk/>
          <pc:sldMk cId="0" sldId="292"/>
        </pc:sldMkLst>
      </pc:sldChg>
      <pc:sldChg chg="add del">
        <pc:chgData name="Mohammad Matloob Khan" userId="35d4c8bfad35b5de" providerId="LiveId" clId="{69BD1B1E-F8A5-4290-934B-C60A26CFEB7C}" dt="2023-09-12T15:15:29.603" v="334" actId="47"/>
        <pc:sldMkLst>
          <pc:docMk/>
          <pc:sldMk cId="0" sldId="293"/>
        </pc:sldMkLst>
      </pc:sldChg>
      <pc:sldChg chg="del">
        <pc:chgData name="Mohammad Matloob Khan" userId="35d4c8bfad35b5de" providerId="LiveId" clId="{69BD1B1E-F8A5-4290-934B-C60A26CFEB7C}" dt="2023-09-13T04:34:11.257" v="905" actId="47"/>
        <pc:sldMkLst>
          <pc:docMk/>
          <pc:sldMk cId="0" sldId="328"/>
        </pc:sldMkLst>
      </pc:sldChg>
      <pc:sldChg chg="del">
        <pc:chgData name="Mohammad Matloob Khan" userId="35d4c8bfad35b5de" providerId="LiveId" clId="{69BD1B1E-F8A5-4290-934B-C60A26CFEB7C}" dt="2023-09-13T04:31:32.872" v="855" actId="47"/>
        <pc:sldMkLst>
          <pc:docMk/>
          <pc:sldMk cId="2388032467" sldId="369"/>
        </pc:sldMkLst>
      </pc:sldChg>
      <pc:sldChg chg="add del ord">
        <pc:chgData name="Mohammad Matloob Khan" userId="35d4c8bfad35b5de" providerId="LiveId" clId="{69BD1B1E-F8A5-4290-934B-C60A26CFEB7C}" dt="2023-09-16T10:40:41.082" v="2228" actId="47"/>
        <pc:sldMkLst>
          <pc:docMk/>
          <pc:sldMk cId="0" sldId="377"/>
        </pc:sldMkLst>
      </pc:sldChg>
      <pc:sldChg chg="delSp modSp add mod setBg">
        <pc:chgData name="Mohammad Matloob Khan" userId="35d4c8bfad35b5de" providerId="LiveId" clId="{69BD1B1E-F8A5-4290-934B-C60A26CFEB7C}" dt="2023-10-03T06:46:02.480" v="4081" actId="20577"/>
        <pc:sldMkLst>
          <pc:docMk/>
          <pc:sldMk cId="0" sldId="378"/>
        </pc:sldMkLst>
      </pc:sldChg>
      <pc:sldChg chg="modSp add mod setBg modAnim">
        <pc:chgData name="Mohammad Matloob Khan" userId="35d4c8bfad35b5de" providerId="LiveId" clId="{69BD1B1E-F8A5-4290-934B-C60A26CFEB7C}" dt="2023-10-09T13:26:33.098" v="4346"/>
        <pc:sldMkLst>
          <pc:docMk/>
          <pc:sldMk cId="0" sldId="381"/>
        </pc:sldMkLst>
      </pc:sldChg>
      <pc:sldChg chg="addSp delSp modSp add mod setBg addAnim delAnim modAnim">
        <pc:chgData name="Mohammad Matloob Khan" userId="35d4c8bfad35b5de" providerId="LiveId" clId="{69BD1B1E-F8A5-4290-934B-C60A26CFEB7C}" dt="2023-09-13T09:13:39.179" v="1522"/>
        <pc:sldMkLst>
          <pc:docMk/>
          <pc:sldMk cId="0" sldId="382"/>
        </pc:sldMkLst>
      </pc:sldChg>
      <pc:sldChg chg="del">
        <pc:chgData name="Mohammad Matloob Khan" userId="35d4c8bfad35b5de" providerId="LiveId" clId="{69BD1B1E-F8A5-4290-934B-C60A26CFEB7C}" dt="2023-09-13T04:31:38.241" v="859" actId="47"/>
        <pc:sldMkLst>
          <pc:docMk/>
          <pc:sldMk cId="332433184" sldId="393"/>
        </pc:sldMkLst>
      </pc:sldChg>
      <pc:sldChg chg="modSp add mod setBg">
        <pc:chgData name="Mohammad Matloob Khan" userId="35d4c8bfad35b5de" providerId="LiveId" clId="{69BD1B1E-F8A5-4290-934B-C60A26CFEB7C}" dt="2023-09-18T12:47:23.418" v="3377" actId="1076"/>
        <pc:sldMkLst>
          <pc:docMk/>
          <pc:sldMk cId="0" sldId="395"/>
        </pc:sldMkLst>
      </pc:sldChg>
      <pc:sldChg chg="modSp add mod setBg">
        <pc:chgData name="Mohammad Matloob Khan" userId="35d4c8bfad35b5de" providerId="LiveId" clId="{69BD1B1E-F8A5-4290-934B-C60A26CFEB7C}" dt="2023-09-14T15:28:02.882" v="1951" actId="1076"/>
        <pc:sldMkLst>
          <pc:docMk/>
          <pc:sldMk cId="0" sldId="396"/>
        </pc:sldMkLst>
      </pc:sldChg>
      <pc:sldChg chg="add del">
        <pc:chgData name="Mohammad Matloob Khan" userId="35d4c8bfad35b5de" providerId="LiveId" clId="{69BD1B1E-F8A5-4290-934B-C60A26CFEB7C}" dt="2023-09-13T08:53:44.724" v="1376" actId="47"/>
        <pc:sldMkLst>
          <pc:docMk/>
          <pc:sldMk cId="0" sldId="397"/>
        </pc:sldMkLst>
      </pc:sldChg>
      <pc:sldChg chg="del">
        <pc:chgData name="Mohammad Matloob Khan" userId="35d4c8bfad35b5de" providerId="LiveId" clId="{69BD1B1E-F8A5-4290-934B-C60A26CFEB7C}" dt="2023-09-13T04:31:35.483" v="857" actId="47"/>
        <pc:sldMkLst>
          <pc:docMk/>
          <pc:sldMk cId="3432331153" sldId="398"/>
        </pc:sldMkLst>
      </pc:sldChg>
      <pc:sldChg chg="addSp modSp add mod setBg modAnim">
        <pc:chgData name="Mohammad Matloob Khan" userId="35d4c8bfad35b5de" providerId="LiveId" clId="{69BD1B1E-F8A5-4290-934B-C60A26CFEB7C}" dt="2023-09-19T05:20:02.980" v="3591"/>
        <pc:sldMkLst>
          <pc:docMk/>
          <pc:sldMk cId="0" sldId="399"/>
        </pc:sldMkLst>
      </pc:sldChg>
      <pc:sldChg chg="modSp add mod setBg">
        <pc:chgData name="Mohammad Matloob Khan" userId="35d4c8bfad35b5de" providerId="LiveId" clId="{69BD1B1E-F8A5-4290-934B-C60A26CFEB7C}" dt="2023-09-18T11:55:53.350" v="3268" actId="20577"/>
        <pc:sldMkLst>
          <pc:docMk/>
          <pc:sldMk cId="0" sldId="400"/>
        </pc:sldMkLst>
      </pc:sldChg>
      <pc:sldChg chg="modSp add mod setBg">
        <pc:chgData name="Mohammad Matloob Khan" userId="35d4c8bfad35b5de" providerId="LiveId" clId="{69BD1B1E-F8A5-4290-934B-C60A26CFEB7C}" dt="2023-09-17T12:05:15.969" v="2758"/>
        <pc:sldMkLst>
          <pc:docMk/>
          <pc:sldMk cId="0" sldId="401"/>
        </pc:sldMkLst>
      </pc:sldChg>
      <pc:sldChg chg="addSp delSp modSp add mod setBg delAnim modAnim">
        <pc:chgData name="Mohammad Matloob Khan" userId="35d4c8bfad35b5de" providerId="LiveId" clId="{69BD1B1E-F8A5-4290-934B-C60A26CFEB7C}" dt="2023-10-09T13:30:26.638" v="4365"/>
        <pc:sldMkLst>
          <pc:docMk/>
          <pc:sldMk cId="0" sldId="405"/>
        </pc:sldMkLst>
      </pc:sldChg>
      <pc:sldChg chg="modSp add mod setBg modAnim">
        <pc:chgData name="Mohammad Matloob Khan" userId="35d4c8bfad35b5de" providerId="LiveId" clId="{69BD1B1E-F8A5-4290-934B-C60A26CFEB7C}" dt="2023-10-10T06:30:56.258" v="4595" actId="207"/>
        <pc:sldMkLst>
          <pc:docMk/>
          <pc:sldMk cId="0" sldId="406"/>
        </pc:sldMkLst>
      </pc:sldChg>
      <pc:sldChg chg="del">
        <pc:chgData name="Mohammad Matloob Khan" userId="35d4c8bfad35b5de" providerId="LiveId" clId="{69BD1B1E-F8A5-4290-934B-C60A26CFEB7C}" dt="2023-09-13T04:31:28.074" v="851" actId="47"/>
        <pc:sldMkLst>
          <pc:docMk/>
          <pc:sldMk cId="4098948523" sldId="406"/>
        </pc:sldMkLst>
      </pc:sldChg>
      <pc:sldChg chg="modSp add mod setBg">
        <pc:chgData name="Mohammad Matloob Khan" userId="35d4c8bfad35b5de" providerId="LiveId" clId="{69BD1B1E-F8A5-4290-934B-C60A26CFEB7C}" dt="2023-10-10T06:30:37.315" v="4594" actId="14100"/>
        <pc:sldMkLst>
          <pc:docMk/>
          <pc:sldMk cId="0" sldId="407"/>
        </pc:sldMkLst>
      </pc:sldChg>
      <pc:sldChg chg="modSp add mod setBg">
        <pc:chgData name="Mohammad Matloob Khan" userId="35d4c8bfad35b5de" providerId="LiveId" clId="{69BD1B1E-F8A5-4290-934B-C60A26CFEB7C}" dt="2023-09-16T10:50:50.162" v="2311" actId="207"/>
        <pc:sldMkLst>
          <pc:docMk/>
          <pc:sldMk cId="0" sldId="408"/>
        </pc:sldMkLst>
      </pc:sldChg>
      <pc:sldChg chg="modSp add mod setBg modAnim">
        <pc:chgData name="Mohammad Matloob Khan" userId="35d4c8bfad35b5de" providerId="LiveId" clId="{69BD1B1E-F8A5-4290-934B-C60A26CFEB7C}" dt="2023-10-09T13:36:16.996" v="4393" actId="1076"/>
        <pc:sldMkLst>
          <pc:docMk/>
          <pc:sldMk cId="0" sldId="409"/>
        </pc:sldMkLst>
      </pc:sldChg>
      <pc:sldChg chg="addSp delSp modSp add mod setBg modAnim">
        <pc:chgData name="Mohammad Matloob Khan" userId="35d4c8bfad35b5de" providerId="LiveId" clId="{69BD1B1E-F8A5-4290-934B-C60A26CFEB7C}" dt="2023-09-17T13:41:34.526" v="3018" actId="207"/>
        <pc:sldMkLst>
          <pc:docMk/>
          <pc:sldMk cId="0" sldId="410"/>
        </pc:sldMkLst>
      </pc:sldChg>
      <pc:sldChg chg="modSp add mod setBg">
        <pc:chgData name="Mohammad Matloob Khan" userId="35d4c8bfad35b5de" providerId="LiveId" clId="{69BD1B1E-F8A5-4290-934B-C60A26CFEB7C}" dt="2023-09-17T13:42:22.335" v="3020" actId="6549"/>
        <pc:sldMkLst>
          <pc:docMk/>
          <pc:sldMk cId="0" sldId="411"/>
        </pc:sldMkLst>
      </pc:sldChg>
      <pc:sldChg chg="modSp add mod setBg">
        <pc:chgData name="Mohammad Matloob Khan" userId="35d4c8bfad35b5de" providerId="LiveId" clId="{69BD1B1E-F8A5-4290-934B-C60A26CFEB7C}" dt="2023-10-10T06:28:30.360" v="4591" actId="14100"/>
        <pc:sldMkLst>
          <pc:docMk/>
          <pc:sldMk cId="0" sldId="412"/>
        </pc:sldMkLst>
      </pc:sldChg>
      <pc:sldChg chg="modSp add mod setBg">
        <pc:chgData name="Mohammad Matloob Khan" userId="35d4c8bfad35b5de" providerId="LiveId" clId="{69BD1B1E-F8A5-4290-934B-C60A26CFEB7C}" dt="2023-10-10T06:28:03.533" v="4589" actId="1076"/>
        <pc:sldMkLst>
          <pc:docMk/>
          <pc:sldMk cId="0" sldId="413"/>
        </pc:sldMkLst>
      </pc:sldChg>
      <pc:sldChg chg="modSp add mod setBg">
        <pc:chgData name="Mohammad Matloob Khan" userId="35d4c8bfad35b5de" providerId="LiveId" clId="{69BD1B1E-F8A5-4290-934B-C60A26CFEB7C}" dt="2023-09-16T10:35:13.344" v="2214"/>
        <pc:sldMkLst>
          <pc:docMk/>
          <pc:sldMk cId="0" sldId="414"/>
        </pc:sldMkLst>
      </pc:sldChg>
      <pc:sldChg chg="modSp add mod setBg">
        <pc:chgData name="Mohammad Matloob Khan" userId="35d4c8bfad35b5de" providerId="LiveId" clId="{69BD1B1E-F8A5-4290-934B-C60A26CFEB7C}" dt="2023-10-10T06:27:15.554" v="4582" actId="14100"/>
        <pc:sldMkLst>
          <pc:docMk/>
          <pc:sldMk cId="0" sldId="415"/>
        </pc:sldMkLst>
      </pc:sldChg>
      <pc:sldChg chg="modSp add mod setBg">
        <pc:chgData name="Mohammad Matloob Khan" userId="35d4c8bfad35b5de" providerId="LiveId" clId="{69BD1B1E-F8A5-4290-934B-C60A26CFEB7C}" dt="2023-10-10T06:24:34.866" v="4569" actId="255"/>
        <pc:sldMkLst>
          <pc:docMk/>
          <pc:sldMk cId="0" sldId="416"/>
        </pc:sldMkLst>
      </pc:sldChg>
      <pc:sldChg chg="modSp add mod setBg">
        <pc:chgData name="Mohammad Matloob Khan" userId="35d4c8bfad35b5de" providerId="LiveId" clId="{69BD1B1E-F8A5-4290-934B-C60A26CFEB7C}" dt="2023-10-10T06:24:04.904" v="4568" actId="207"/>
        <pc:sldMkLst>
          <pc:docMk/>
          <pc:sldMk cId="0" sldId="417"/>
        </pc:sldMkLst>
      </pc:sldChg>
      <pc:sldChg chg="modSp add mod setBg modAnim">
        <pc:chgData name="Mohammad Matloob Khan" userId="35d4c8bfad35b5de" providerId="LiveId" clId="{69BD1B1E-F8A5-4290-934B-C60A26CFEB7C}" dt="2023-10-10T06:23:09.386" v="4565" actId="14100"/>
        <pc:sldMkLst>
          <pc:docMk/>
          <pc:sldMk cId="0" sldId="418"/>
        </pc:sldMkLst>
      </pc:sldChg>
      <pc:sldChg chg="modSp add mod setBg">
        <pc:chgData name="Mohammad Matloob Khan" userId="35d4c8bfad35b5de" providerId="LiveId" clId="{69BD1B1E-F8A5-4290-934B-C60A26CFEB7C}" dt="2023-10-10T06:21:45.171" v="4558" actId="207"/>
        <pc:sldMkLst>
          <pc:docMk/>
          <pc:sldMk cId="0" sldId="419"/>
        </pc:sldMkLst>
      </pc:sldChg>
      <pc:sldChg chg="add del ord">
        <pc:chgData name="Mohammad Matloob Khan" userId="35d4c8bfad35b5de" providerId="LiveId" clId="{69BD1B1E-F8A5-4290-934B-C60A26CFEB7C}" dt="2023-09-16T10:40:30.990" v="2224" actId="47"/>
        <pc:sldMkLst>
          <pc:docMk/>
          <pc:sldMk cId="0" sldId="420"/>
        </pc:sldMkLst>
      </pc:sldChg>
      <pc:sldChg chg="add del ord">
        <pc:chgData name="Mohammad Matloob Khan" userId="35d4c8bfad35b5de" providerId="LiveId" clId="{69BD1B1E-F8A5-4290-934B-C60A26CFEB7C}" dt="2023-09-16T10:40:32.162" v="2225" actId="47"/>
        <pc:sldMkLst>
          <pc:docMk/>
          <pc:sldMk cId="0" sldId="421"/>
        </pc:sldMkLst>
      </pc:sldChg>
      <pc:sldChg chg="del">
        <pc:chgData name="Mohammad Matloob Khan" userId="35d4c8bfad35b5de" providerId="LiveId" clId="{69BD1B1E-F8A5-4290-934B-C60A26CFEB7C}" dt="2023-09-13T04:32:48.955" v="882" actId="47"/>
        <pc:sldMkLst>
          <pc:docMk/>
          <pc:sldMk cId="2233745510" sldId="460"/>
        </pc:sldMkLst>
      </pc:sldChg>
      <pc:sldChg chg="del">
        <pc:chgData name="Mohammad Matloob Khan" userId="35d4c8bfad35b5de" providerId="LiveId" clId="{69BD1B1E-F8A5-4290-934B-C60A26CFEB7C}" dt="2023-09-13T04:30:04.673" v="822" actId="47"/>
        <pc:sldMkLst>
          <pc:docMk/>
          <pc:sldMk cId="84848532" sldId="465"/>
        </pc:sldMkLst>
      </pc:sldChg>
      <pc:sldChg chg="modSp add del mod ord setBg">
        <pc:chgData name="Mohammad Matloob Khan" userId="35d4c8bfad35b5de" providerId="LiveId" clId="{69BD1B1E-F8A5-4290-934B-C60A26CFEB7C}" dt="2023-09-18T12:42:10.535" v="3362" actId="47"/>
        <pc:sldMkLst>
          <pc:docMk/>
          <pc:sldMk cId="0" sldId="466"/>
        </pc:sldMkLst>
      </pc:sldChg>
      <pc:sldChg chg="modSp add mod setBg modAnim">
        <pc:chgData name="Mohammad Matloob Khan" userId="35d4c8bfad35b5de" providerId="LiveId" clId="{69BD1B1E-F8A5-4290-934B-C60A26CFEB7C}" dt="2023-10-09T13:19:28.274" v="4317" actId="2711"/>
        <pc:sldMkLst>
          <pc:docMk/>
          <pc:sldMk cId="0" sldId="467"/>
        </pc:sldMkLst>
      </pc:sldChg>
      <pc:sldChg chg="modSp add mod setBg">
        <pc:chgData name="Mohammad Matloob Khan" userId="35d4c8bfad35b5de" providerId="LiveId" clId="{69BD1B1E-F8A5-4290-934B-C60A26CFEB7C}" dt="2023-10-03T06:43:19.872" v="4027" actId="20577"/>
        <pc:sldMkLst>
          <pc:docMk/>
          <pc:sldMk cId="0" sldId="468"/>
        </pc:sldMkLst>
      </pc:sldChg>
      <pc:sldChg chg="addSp delSp modSp add mod setBg delAnim modAnim">
        <pc:chgData name="Mohammad Matloob Khan" userId="35d4c8bfad35b5de" providerId="LiveId" clId="{69BD1B1E-F8A5-4290-934B-C60A26CFEB7C}" dt="2023-10-09T13:25:59.511" v="4344"/>
        <pc:sldMkLst>
          <pc:docMk/>
          <pc:sldMk cId="0" sldId="469"/>
        </pc:sldMkLst>
      </pc:sldChg>
      <pc:sldChg chg="del">
        <pc:chgData name="Mohammad Matloob Khan" userId="35d4c8bfad35b5de" providerId="LiveId" clId="{69BD1B1E-F8A5-4290-934B-C60A26CFEB7C}" dt="2023-09-13T04:31:30.649" v="853" actId="47"/>
        <pc:sldMkLst>
          <pc:docMk/>
          <pc:sldMk cId="3884096659" sldId="484"/>
        </pc:sldMkLst>
      </pc:sldChg>
      <pc:sldChg chg="add">
        <pc:chgData name="Mohammad Matloob Khan" userId="35d4c8bfad35b5de" providerId="LiveId" clId="{69BD1B1E-F8A5-4290-934B-C60A26CFEB7C}" dt="2023-09-12T15:21:28.874" v="380"/>
        <pc:sldMkLst>
          <pc:docMk/>
          <pc:sldMk cId="0" sldId="487"/>
        </pc:sldMkLst>
      </pc:sldChg>
      <pc:sldChg chg="addSp modSp add mod setBg modAnim">
        <pc:chgData name="Mohammad Matloob Khan" userId="35d4c8bfad35b5de" providerId="LiveId" clId="{69BD1B1E-F8A5-4290-934B-C60A26CFEB7C}" dt="2023-10-05T06:17:31.191" v="4102" actId="6549"/>
        <pc:sldMkLst>
          <pc:docMk/>
          <pc:sldMk cId="0" sldId="488"/>
        </pc:sldMkLst>
      </pc:sldChg>
      <pc:sldChg chg="delSp modSp add mod setBg modAnim">
        <pc:chgData name="Mohammad Matloob Khan" userId="35d4c8bfad35b5de" providerId="LiveId" clId="{69BD1B1E-F8A5-4290-934B-C60A26CFEB7C}" dt="2023-10-09T13:27:41.211" v="4347"/>
        <pc:sldMkLst>
          <pc:docMk/>
          <pc:sldMk cId="0" sldId="489"/>
        </pc:sldMkLst>
      </pc:sldChg>
      <pc:sldChg chg="modSp add mod setBg">
        <pc:chgData name="Mohammad Matloob Khan" userId="35d4c8bfad35b5de" providerId="LiveId" clId="{69BD1B1E-F8A5-4290-934B-C60A26CFEB7C}" dt="2023-09-17T13:26:23.569" v="2924" actId="1076"/>
        <pc:sldMkLst>
          <pc:docMk/>
          <pc:sldMk cId="0" sldId="491"/>
        </pc:sldMkLst>
      </pc:sldChg>
      <pc:sldChg chg="modSp add mod ord setBg">
        <pc:chgData name="Mohammad Matloob Khan" userId="35d4c8bfad35b5de" providerId="LiveId" clId="{69BD1B1E-F8A5-4290-934B-C60A26CFEB7C}" dt="2023-10-09T11:08:26.366" v="4167" actId="207"/>
        <pc:sldMkLst>
          <pc:docMk/>
          <pc:sldMk cId="0" sldId="492"/>
        </pc:sldMkLst>
      </pc:sldChg>
      <pc:sldChg chg="modSp add mod setBg">
        <pc:chgData name="Mohammad Matloob Khan" userId="35d4c8bfad35b5de" providerId="LiveId" clId="{69BD1B1E-F8A5-4290-934B-C60A26CFEB7C}" dt="2023-10-09T13:34:34.461" v="4384" actId="2711"/>
        <pc:sldMkLst>
          <pc:docMk/>
          <pc:sldMk cId="0" sldId="493"/>
        </pc:sldMkLst>
      </pc:sldChg>
      <pc:sldChg chg="modSp add mod setBg">
        <pc:chgData name="Mohammad Matloob Khan" userId="35d4c8bfad35b5de" providerId="LiveId" clId="{69BD1B1E-F8A5-4290-934B-C60A26CFEB7C}" dt="2023-09-17T13:43:46.312" v="3024"/>
        <pc:sldMkLst>
          <pc:docMk/>
          <pc:sldMk cId="0" sldId="494"/>
        </pc:sldMkLst>
      </pc:sldChg>
      <pc:sldChg chg="modSp add mod setBg">
        <pc:chgData name="Mohammad Matloob Khan" userId="35d4c8bfad35b5de" providerId="LiveId" clId="{69BD1B1E-F8A5-4290-934B-C60A26CFEB7C}" dt="2023-10-10T06:22:44.962" v="4562" actId="1076"/>
        <pc:sldMkLst>
          <pc:docMk/>
          <pc:sldMk cId="0" sldId="495"/>
        </pc:sldMkLst>
      </pc:sldChg>
      <pc:sldChg chg="add del">
        <pc:chgData name="Mohammad Matloob Khan" userId="35d4c8bfad35b5de" providerId="LiveId" clId="{69BD1B1E-F8A5-4290-934B-C60A26CFEB7C}" dt="2023-09-13T09:39:46.747" v="1646" actId="47"/>
        <pc:sldMkLst>
          <pc:docMk/>
          <pc:sldMk cId="0" sldId="496"/>
        </pc:sldMkLst>
      </pc:sldChg>
      <pc:sldChg chg="delSp modSp add mod ord setBg delAnim">
        <pc:chgData name="Mohammad Matloob Khan" userId="35d4c8bfad35b5de" providerId="LiveId" clId="{69BD1B1E-F8A5-4290-934B-C60A26CFEB7C}" dt="2023-10-09T11:04:00.242" v="4148" actId="313"/>
        <pc:sldMkLst>
          <pc:docMk/>
          <pc:sldMk cId="0" sldId="497"/>
        </pc:sldMkLst>
      </pc:sldChg>
      <pc:sldChg chg="modSp add mod setBg">
        <pc:chgData name="Mohammad Matloob Khan" userId="35d4c8bfad35b5de" providerId="LiveId" clId="{69BD1B1E-F8A5-4290-934B-C60A26CFEB7C}" dt="2023-10-09T13:37:25.197" v="4398" actId="1076"/>
        <pc:sldMkLst>
          <pc:docMk/>
          <pc:sldMk cId="0" sldId="507"/>
        </pc:sldMkLst>
      </pc:sldChg>
      <pc:sldChg chg="modSp add mod setBg">
        <pc:chgData name="Mohammad Matloob Khan" userId="35d4c8bfad35b5de" providerId="LiveId" clId="{69BD1B1E-F8A5-4290-934B-C60A26CFEB7C}" dt="2023-09-16T10:53:02.671" v="2325" actId="20577"/>
        <pc:sldMkLst>
          <pc:docMk/>
          <pc:sldMk cId="0" sldId="515"/>
        </pc:sldMkLst>
      </pc:sldChg>
      <pc:sldChg chg="modSp add mod setBg modAnim">
        <pc:chgData name="Mohammad Matloob Khan" userId="35d4c8bfad35b5de" providerId="LiveId" clId="{69BD1B1E-F8A5-4290-934B-C60A26CFEB7C}" dt="2023-09-17T12:02:04.505" v="2731" actId="20577"/>
        <pc:sldMkLst>
          <pc:docMk/>
          <pc:sldMk cId="0" sldId="523"/>
        </pc:sldMkLst>
      </pc:sldChg>
      <pc:sldChg chg="del">
        <pc:chgData name="Mohammad Matloob Khan" userId="35d4c8bfad35b5de" providerId="LiveId" clId="{69BD1B1E-F8A5-4290-934B-C60A26CFEB7C}" dt="2023-09-13T04:33:24.903" v="890" actId="47"/>
        <pc:sldMkLst>
          <pc:docMk/>
          <pc:sldMk cId="3516900289" sldId="529"/>
        </pc:sldMkLst>
      </pc:sldChg>
      <pc:sldChg chg="addSp delSp modSp add mod ord setBg delAnim modAnim">
        <pc:chgData name="Mohammad Matloob Khan" userId="35d4c8bfad35b5de" providerId="LiveId" clId="{69BD1B1E-F8A5-4290-934B-C60A26CFEB7C}" dt="2023-10-03T06:35:56.144" v="3879"/>
        <pc:sldMkLst>
          <pc:docMk/>
          <pc:sldMk cId="0" sldId="551"/>
        </pc:sldMkLst>
      </pc:sldChg>
      <pc:sldChg chg="addSp delSp modSp add del ord modAnim">
        <pc:chgData name="Mohammad Matloob Khan" userId="35d4c8bfad35b5de" providerId="LiveId" clId="{69BD1B1E-F8A5-4290-934B-C60A26CFEB7C}" dt="2023-09-13T04:04:10.075" v="630" actId="47"/>
        <pc:sldMkLst>
          <pc:docMk/>
          <pc:sldMk cId="0" sldId="553"/>
        </pc:sldMkLst>
      </pc:sldChg>
      <pc:sldChg chg="add">
        <pc:chgData name="Mohammad Matloob Khan" userId="35d4c8bfad35b5de" providerId="LiveId" clId="{69BD1B1E-F8A5-4290-934B-C60A26CFEB7C}" dt="2023-09-13T04:29:13.008" v="815"/>
        <pc:sldMkLst>
          <pc:docMk/>
          <pc:sldMk cId="145862464" sldId="555"/>
        </pc:sldMkLst>
      </pc:sldChg>
      <pc:sldChg chg="delSp modSp add del mod ord delAnim modAnim">
        <pc:chgData name="Mohammad Matloob Khan" userId="35d4c8bfad35b5de" providerId="LiveId" clId="{69BD1B1E-F8A5-4290-934B-C60A26CFEB7C}" dt="2023-09-13T04:28:24.631" v="814" actId="2696"/>
        <pc:sldMkLst>
          <pc:docMk/>
          <pc:sldMk cId="199934511" sldId="556"/>
        </pc:sldMkLst>
      </pc:sldChg>
      <pc:sldChg chg="delSp mod delAnim">
        <pc:chgData name="Mohammad Matloob Khan" userId="35d4c8bfad35b5de" providerId="LiveId" clId="{69BD1B1E-F8A5-4290-934B-C60A26CFEB7C}" dt="2023-09-12T15:19:01.669" v="370" actId="478"/>
        <pc:sldMkLst>
          <pc:docMk/>
          <pc:sldMk cId="0" sldId="561"/>
        </pc:sldMkLst>
      </pc:sldChg>
      <pc:sldChg chg="delSp modAnim">
        <pc:chgData name="Mohammad Matloob Khan" userId="35d4c8bfad35b5de" providerId="LiveId" clId="{69BD1B1E-F8A5-4290-934B-C60A26CFEB7C}" dt="2023-09-12T15:18:56.643" v="369" actId="478"/>
        <pc:sldMkLst>
          <pc:docMk/>
          <pc:sldMk cId="0" sldId="562"/>
        </pc:sldMkLst>
      </pc:sldChg>
      <pc:sldChg chg="delSp mod delAnim modAnim">
        <pc:chgData name="Mohammad Matloob Khan" userId="35d4c8bfad35b5de" providerId="LiveId" clId="{69BD1B1E-F8A5-4290-934B-C60A26CFEB7C}" dt="2023-09-12T15:19:10.464" v="372" actId="478"/>
        <pc:sldMkLst>
          <pc:docMk/>
          <pc:sldMk cId="0" sldId="563"/>
        </pc:sldMkLst>
      </pc:sldChg>
      <pc:sldChg chg="delSp add del mod delAnim">
        <pc:chgData name="Mohammad Matloob Khan" userId="35d4c8bfad35b5de" providerId="LiveId" clId="{69BD1B1E-F8A5-4290-934B-C60A26CFEB7C}" dt="2023-09-12T13:38:04.979" v="178" actId="47"/>
        <pc:sldMkLst>
          <pc:docMk/>
          <pc:sldMk cId="0" sldId="569"/>
        </pc:sldMkLst>
      </pc:sldChg>
      <pc:sldChg chg="modSp add mod ord setBg">
        <pc:chgData name="Mohammad Matloob Khan" userId="35d4c8bfad35b5de" providerId="LiveId" clId="{69BD1B1E-F8A5-4290-934B-C60A26CFEB7C}" dt="2023-09-14T07:26:13.882" v="1902" actId="1076"/>
        <pc:sldMkLst>
          <pc:docMk/>
          <pc:sldMk cId="0" sldId="570"/>
        </pc:sldMkLst>
      </pc:sldChg>
      <pc:sldChg chg="modSp add mod setBg">
        <pc:chgData name="Mohammad Matloob Khan" userId="35d4c8bfad35b5de" providerId="LiveId" clId="{69BD1B1E-F8A5-4290-934B-C60A26CFEB7C}" dt="2023-10-09T13:28:56.839" v="4356"/>
        <pc:sldMkLst>
          <pc:docMk/>
          <pc:sldMk cId="0" sldId="571"/>
        </pc:sldMkLst>
      </pc:sldChg>
      <pc:sldChg chg="modSp add del mod ord">
        <pc:chgData name="Mohammad Matloob Khan" userId="35d4c8bfad35b5de" providerId="LiveId" clId="{69BD1B1E-F8A5-4290-934B-C60A26CFEB7C}" dt="2023-09-12T15:30:12.425" v="493" actId="47"/>
        <pc:sldMkLst>
          <pc:docMk/>
          <pc:sldMk cId="0" sldId="573"/>
        </pc:sldMkLst>
      </pc:sldChg>
      <pc:sldChg chg="addSp delSp modSp add mod setBg modAnim">
        <pc:chgData name="Mohammad Matloob Khan" userId="35d4c8bfad35b5de" providerId="LiveId" clId="{69BD1B1E-F8A5-4290-934B-C60A26CFEB7C}" dt="2023-09-19T05:21:09.876" v="3599" actId="207"/>
        <pc:sldMkLst>
          <pc:docMk/>
          <pc:sldMk cId="0" sldId="584"/>
        </pc:sldMkLst>
      </pc:sldChg>
      <pc:sldChg chg="addSp modSp add mod setBg">
        <pc:chgData name="Mohammad Matloob Khan" userId="35d4c8bfad35b5de" providerId="LiveId" clId="{69BD1B1E-F8A5-4290-934B-C60A26CFEB7C}" dt="2023-10-03T06:45:39.553" v="4079" actId="1036"/>
        <pc:sldMkLst>
          <pc:docMk/>
          <pc:sldMk cId="0" sldId="585"/>
        </pc:sldMkLst>
      </pc:sldChg>
      <pc:sldChg chg="modSp add mod setBg">
        <pc:chgData name="Mohammad Matloob Khan" userId="35d4c8bfad35b5de" providerId="LiveId" clId="{69BD1B1E-F8A5-4290-934B-C60A26CFEB7C}" dt="2023-10-09T13:29:50.181" v="4362"/>
        <pc:sldMkLst>
          <pc:docMk/>
          <pc:sldMk cId="0" sldId="589"/>
        </pc:sldMkLst>
      </pc:sldChg>
      <pc:sldChg chg="add">
        <pc:chgData name="Mohammad Matloob Khan" userId="35d4c8bfad35b5de" providerId="LiveId" clId="{69BD1B1E-F8A5-4290-934B-C60A26CFEB7C}" dt="2023-09-12T15:21:28.874" v="380"/>
        <pc:sldMkLst>
          <pc:docMk/>
          <pc:sldMk cId="0" sldId="592"/>
        </pc:sldMkLst>
      </pc:sldChg>
      <pc:sldChg chg="add">
        <pc:chgData name="Mohammad Matloob Khan" userId="35d4c8bfad35b5de" providerId="LiveId" clId="{69BD1B1E-F8A5-4290-934B-C60A26CFEB7C}" dt="2023-10-04T06:28:02.089" v="4082"/>
        <pc:sldMkLst>
          <pc:docMk/>
          <pc:sldMk cId="0" sldId="593"/>
        </pc:sldMkLst>
      </pc:sldChg>
      <pc:sldChg chg="del">
        <pc:chgData name="Mohammad Matloob Khan" userId="35d4c8bfad35b5de" providerId="LiveId" clId="{69BD1B1E-F8A5-4290-934B-C60A26CFEB7C}" dt="2023-09-13T04:31:29.419" v="852" actId="47"/>
        <pc:sldMkLst>
          <pc:docMk/>
          <pc:sldMk cId="4014108082" sldId="593"/>
        </pc:sldMkLst>
      </pc:sldChg>
      <pc:sldChg chg="add">
        <pc:chgData name="Mohammad Matloob Khan" userId="35d4c8bfad35b5de" providerId="LiveId" clId="{69BD1B1E-F8A5-4290-934B-C60A26CFEB7C}" dt="2023-10-04T06:28:02.089" v="4082"/>
        <pc:sldMkLst>
          <pc:docMk/>
          <pc:sldMk cId="0" sldId="594"/>
        </pc:sldMkLst>
      </pc:sldChg>
      <pc:sldChg chg="modSp add mod setBg">
        <pc:chgData name="Mohammad Matloob Khan" userId="35d4c8bfad35b5de" providerId="LiveId" clId="{69BD1B1E-F8A5-4290-934B-C60A26CFEB7C}" dt="2023-10-05T06:18:17.061" v="4107"/>
        <pc:sldMkLst>
          <pc:docMk/>
          <pc:sldMk cId="0" sldId="595"/>
        </pc:sldMkLst>
      </pc:sldChg>
      <pc:sldChg chg="del">
        <pc:chgData name="Mohammad Matloob Khan" userId="35d4c8bfad35b5de" providerId="LiveId" clId="{69BD1B1E-F8A5-4290-934B-C60A26CFEB7C}" dt="2023-09-13T04:31:24.817" v="850" actId="47"/>
        <pc:sldMkLst>
          <pc:docMk/>
          <pc:sldMk cId="222958693" sldId="596"/>
        </pc:sldMkLst>
      </pc:sldChg>
      <pc:sldChg chg="del">
        <pc:chgData name="Mohammad Matloob Khan" userId="35d4c8bfad35b5de" providerId="LiveId" clId="{69BD1B1E-F8A5-4290-934B-C60A26CFEB7C}" dt="2023-09-13T04:29:54.439" v="817" actId="47"/>
        <pc:sldMkLst>
          <pc:docMk/>
          <pc:sldMk cId="1703106189" sldId="597"/>
        </pc:sldMkLst>
      </pc:sldChg>
      <pc:sldChg chg="addSp modSp add mod ord setBg modAnim">
        <pc:chgData name="Mohammad Matloob Khan" userId="35d4c8bfad35b5de" providerId="LiveId" clId="{69BD1B1E-F8A5-4290-934B-C60A26CFEB7C}" dt="2023-09-19T05:13:55.814" v="3562"/>
        <pc:sldMkLst>
          <pc:docMk/>
          <pc:sldMk cId="0" sldId="598"/>
        </pc:sldMkLst>
      </pc:sldChg>
      <pc:sldChg chg="addSp modSp add mod setBg modAnim">
        <pc:chgData name="Mohammad Matloob Khan" userId="35d4c8bfad35b5de" providerId="LiveId" clId="{69BD1B1E-F8A5-4290-934B-C60A26CFEB7C}" dt="2023-10-09T13:33:10.179" v="4378" actId="207"/>
        <pc:sldMkLst>
          <pc:docMk/>
          <pc:sldMk cId="0" sldId="599"/>
        </pc:sldMkLst>
      </pc:sldChg>
      <pc:sldChg chg="del">
        <pc:chgData name="Mohammad Matloob Khan" userId="35d4c8bfad35b5de" providerId="LiveId" clId="{69BD1B1E-F8A5-4290-934B-C60A26CFEB7C}" dt="2023-09-13T04:31:09.579" v="842" actId="47"/>
        <pc:sldMkLst>
          <pc:docMk/>
          <pc:sldMk cId="0" sldId="607"/>
        </pc:sldMkLst>
      </pc:sldChg>
      <pc:sldChg chg="del">
        <pc:chgData name="Mohammad Matloob Khan" userId="35d4c8bfad35b5de" providerId="LiveId" clId="{69BD1B1E-F8A5-4290-934B-C60A26CFEB7C}" dt="2023-09-13T04:30:37.560" v="835" actId="47"/>
        <pc:sldMkLst>
          <pc:docMk/>
          <pc:sldMk cId="0" sldId="608"/>
        </pc:sldMkLst>
      </pc:sldChg>
      <pc:sldChg chg="del">
        <pc:chgData name="Mohammad Matloob Khan" userId="35d4c8bfad35b5de" providerId="LiveId" clId="{69BD1B1E-F8A5-4290-934B-C60A26CFEB7C}" dt="2023-09-13T04:31:11.240" v="843" actId="47"/>
        <pc:sldMkLst>
          <pc:docMk/>
          <pc:sldMk cId="0" sldId="609"/>
        </pc:sldMkLst>
      </pc:sldChg>
      <pc:sldChg chg="del">
        <pc:chgData name="Mohammad Matloob Khan" userId="35d4c8bfad35b5de" providerId="LiveId" clId="{69BD1B1E-F8A5-4290-934B-C60A26CFEB7C}" dt="2023-09-13T04:31:07.691" v="841" actId="47"/>
        <pc:sldMkLst>
          <pc:docMk/>
          <pc:sldMk cId="0" sldId="610"/>
        </pc:sldMkLst>
      </pc:sldChg>
      <pc:sldChg chg="del">
        <pc:chgData name="Mohammad Matloob Khan" userId="35d4c8bfad35b5de" providerId="LiveId" clId="{69BD1B1E-F8A5-4290-934B-C60A26CFEB7C}" dt="2023-09-13T04:30:36.410" v="834" actId="47"/>
        <pc:sldMkLst>
          <pc:docMk/>
          <pc:sldMk cId="0" sldId="611"/>
        </pc:sldMkLst>
      </pc:sldChg>
      <pc:sldChg chg="del">
        <pc:chgData name="Mohammad Matloob Khan" userId="35d4c8bfad35b5de" providerId="LiveId" clId="{69BD1B1E-F8A5-4290-934B-C60A26CFEB7C}" dt="2023-09-13T04:31:05.703" v="840" actId="47"/>
        <pc:sldMkLst>
          <pc:docMk/>
          <pc:sldMk cId="0" sldId="612"/>
        </pc:sldMkLst>
      </pc:sldChg>
      <pc:sldChg chg="del">
        <pc:chgData name="Mohammad Matloob Khan" userId="35d4c8bfad35b5de" providerId="LiveId" clId="{69BD1B1E-F8A5-4290-934B-C60A26CFEB7C}" dt="2023-09-13T04:31:03.797" v="839" actId="47"/>
        <pc:sldMkLst>
          <pc:docMk/>
          <pc:sldMk cId="0" sldId="613"/>
        </pc:sldMkLst>
      </pc:sldChg>
      <pc:sldChg chg="del">
        <pc:chgData name="Mohammad Matloob Khan" userId="35d4c8bfad35b5de" providerId="LiveId" clId="{69BD1B1E-F8A5-4290-934B-C60A26CFEB7C}" dt="2023-09-13T04:30:35.194" v="833" actId="47"/>
        <pc:sldMkLst>
          <pc:docMk/>
          <pc:sldMk cId="0" sldId="614"/>
        </pc:sldMkLst>
      </pc:sldChg>
      <pc:sldChg chg="del">
        <pc:chgData name="Mohammad Matloob Khan" userId="35d4c8bfad35b5de" providerId="LiveId" clId="{69BD1B1E-F8A5-4290-934B-C60A26CFEB7C}" dt="2023-09-13T04:30:58.157" v="837" actId="47"/>
        <pc:sldMkLst>
          <pc:docMk/>
          <pc:sldMk cId="0" sldId="615"/>
        </pc:sldMkLst>
      </pc:sldChg>
      <pc:sldChg chg="del">
        <pc:chgData name="Mohammad Matloob Khan" userId="35d4c8bfad35b5de" providerId="LiveId" clId="{69BD1B1E-F8A5-4290-934B-C60A26CFEB7C}" dt="2023-09-13T04:30:54.909" v="836" actId="47"/>
        <pc:sldMkLst>
          <pc:docMk/>
          <pc:sldMk cId="0" sldId="616"/>
        </pc:sldMkLst>
      </pc:sldChg>
      <pc:sldChg chg="addSp delSp modSp del mod delAnim">
        <pc:chgData name="Mohammad Matloob Khan" userId="35d4c8bfad35b5de" providerId="LiveId" clId="{69BD1B1E-F8A5-4290-934B-C60A26CFEB7C}" dt="2023-10-18T12:54:42.457" v="5472" actId="2711"/>
        <pc:sldMkLst>
          <pc:docMk/>
          <pc:sldMk cId="259045218" sldId="622"/>
        </pc:sldMkLst>
      </pc:sldChg>
      <pc:sldChg chg="add del setBg">
        <pc:chgData name="Mohammad Matloob Khan" userId="35d4c8bfad35b5de" providerId="LiveId" clId="{69BD1B1E-F8A5-4290-934B-C60A26CFEB7C}" dt="2023-10-14T08:35:54.414" v="5221"/>
        <pc:sldMkLst>
          <pc:docMk/>
          <pc:sldMk cId="2507351521" sldId="622"/>
        </pc:sldMkLst>
      </pc:sldChg>
      <pc:sldChg chg="delSp mod delAnim">
        <pc:chgData name="Mohammad Matloob Khan" userId="35d4c8bfad35b5de" providerId="LiveId" clId="{69BD1B1E-F8A5-4290-934B-C60A26CFEB7C}" dt="2023-09-12T15:19:17.781" v="373" actId="478"/>
        <pc:sldMkLst>
          <pc:docMk/>
          <pc:sldMk cId="0" sldId="623"/>
        </pc:sldMkLst>
      </pc:sldChg>
      <pc:sldChg chg="addSp delSp modSp mod delAnim modAnim">
        <pc:chgData name="Mohammad Matloob Khan" userId="35d4c8bfad35b5de" providerId="LiveId" clId="{69BD1B1E-F8A5-4290-934B-C60A26CFEB7C}" dt="2023-09-12T15:18:34.860" v="364" actId="478"/>
        <pc:sldMkLst>
          <pc:docMk/>
          <pc:sldMk cId="0" sldId="627"/>
        </pc:sldMkLst>
      </pc:sldChg>
      <pc:sldChg chg="del">
        <pc:chgData name="Mohammad Matloob Khan" userId="35d4c8bfad35b5de" providerId="LiveId" clId="{69BD1B1E-F8A5-4290-934B-C60A26CFEB7C}" dt="2023-09-13T04:33:34.397" v="894" actId="47"/>
        <pc:sldMkLst>
          <pc:docMk/>
          <pc:sldMk cId="0" sldId="692"/>
        </pc:sldMkLst>
      </pc:sldChg>
      <pc:sldChg chg="del">
        <pc:chgData name="Mohammad Matloob Khan" userId="35d4c8bfad35b5de" providerId="LiveId" clId="{69BD1B1E-F8A5-4290-934B-C60A26CFEB7C}" dt="2023-09-13T04:33:12.617" v="887" actId="47"/>
        <pc:sldMkLst>
          <pc:docMk/>
          <pc:sldMk cId="780768591" sldId="746"/>
        </pc:sldMkLst>
      </pc:sldChg>
      <pc:sldChg chg="del">
        <pc:chgData name="Mohammad Matloob Khan" userId="35d4c8bfad35b5de" providerId="LiveId" clId="{69BD1B1E-F8A5-4290-934B-C60A26CFEB7C}" dt="2023-09-13T04:33:10.314" v="886" actId="47"/>
        <pc:sldMkLst>
          <pc:docMk/>
          <pc:sldMk cId="2809423987" sldId="747"/>
        </pc:sldMkLst>
      </pc:sldChg>
      <pc:sldChg chg="del">
        <pc:chgData name="Mohammad Matloob Khan" userId="35d4c8bfad35b5de" providerId="LiveId" clId="{69BD1B1E-F8A5-4290-934B-C60A26CFEB7C}" dt="2023-09-13T04:31:41.866" v="860" actId="47"/>
        <pc:sldMkLst>
          <pc:docMk/>
          <pc:sldMk cId="86151217" sldId="749"/>
        </pc:sldMkLst>
      </pc:sldChg>
      <pc:sldChg chg="del">
        <pc:chgData name="Mohammad Matloob Khan" userId="35d4c8bfad35b5de" providerId="LiveId" clId="{69BD1B1E-F8A5-4290-934B-C60A26CFEB7C}" dt="2023-09-13T04:32:42.226" v="879" actId="47"/>
        <pc:sldMkLst>
          <pc:docMk/>
          <pc:sldMk cId="1768782679" sldId="758"/>
        </pc:sldMkLst>
      </pc:sldChg>
      <pc:sldChg chg="del">
        <pc:chgData name="Mohammad Matloob Khan" userId="35d4c8bfad35b5de" providerId="LiveId" clId="{69BD1B1E-F8A5-4290-934B-C60A26CFEB7C}" dt="2023-09-13T04:29:52.866" v="816" actId="47"/>
        <pc:sldMkLst>
          <pc:docMk/>
          <pc:sldMk cId="2535193821" sldId="765"/>
        </pc:sldMkLst>
      </pc:sldChg>
      <pc:sldChg chg="del">
        <pc:chgData name="Mohammad Matloob Khan" userId="35d4c8bfad35b5de" providerId="LiveId" clId="{69BD1B1E-F8A5-4290-934B-C60A26CFEB7C}" dt="2023-09-13T04:29:59.928" v="821" actId="47"/>
        <pc:sldMkLst>
          <pc:docMk/>
          <pc:sldMk cId="3959246532" sldId="766"/>
        </pc:sldMkLst>
      </pc:sldChg>
      <pc:sldChg chg="del">
        <pc:chgData name="Mohammad Matloob Khan" userId="35d4c8bfad35b5de" providerId="LiveId" clId="{69BD1B1E-F8A5-4290-934B-C60A26CFEB7C}" dt="2023-09-13T04:29:58.567" v="820" actId="47"/>
        <pc:sldMkLst>
          <pc:docMk/>
          <pc:sldMk cId="3853006280" sldId="767"/>
        </pc:sldMkLst>
      </pc:sldChg>
      <pc:sldChg chg="del">
        <pc:chgData name="Mohammad Matloob Khan" userId="35d4c8bfad35b5de" providerId="LiveId" clId="{69BD1B1E-F8A5-4290-934B-C60A26CFEB7C}" dt="2023-09-13T04:33:16.581" v="888" actId="47"/>
        <pc:sldMkLst>
          <pc:docMk/>
          <pc:sldMk cId="2442938714" sldId="774"/>
        </pc:sldMkLst>
      </pc:sldChg>
      <pc:sldChg chg="addSp delSp modSp modAnim">
        <pc:chgData name="Mohammad Matloob Khan" userId="35d4c8bfad35b5de" providerId="LiveId" clId="{69BD1B1E-F8A5-4290-934B-C60A26CFEB7C}" dt="2023-09-12T15:17:10.248" v="351" actId="478"/>
        <pc:sldMkLst>
          <pc:docMk/>
          <pc:sldMk cId="0" sldId="778"/>
        </pc:sldMkLst>
      </pc:sldChg>
      <pc:sldChg chg="del">
        <pc:chgData name="Mohammad Matloob Khan" userId="35d4c8bfad35b5de" providerId="LiveId" clId="{69BD1B1E-F8A5-4290-934B-C60A26CFEB7C}" dt="2023-09-13T04:31:21.915" v="848" actId="47"/>
        <pc:sldMkLst>
          <pc:docMk/>
          <pc:sldMk cId="4190901640" sldId="803"/>
        </pc:sldMkLst>
      </pc:sldChg>
      <pc:sldChg chg="del">
        <pc:chgData name="Mohammad Matloob Khan" userId="35d4c8bfad35b5de" providerId="LiveId" clId="{69BD1B1E-F8A5-4290-934B-C60A26CFEB7C}" dt="2023-09-13T04:31:20.654" v="847" actId="47"/>
        <pc:sldMkLst>
          <pc:docMk/>
          <pc:sldMk cId="3238419608" sldId="804"/>
        </pc:sldMkLst>
      </pc:sldChg>
      <pc:sldChg chg="del">
        <pc:chgData name="Mohammad Matloob Khan" userId="35d4c8bfad35b5de" providerId="LiveId" clId="{69BD1B1E-F8A5-4290-934B-C60A26CFEB7C}" dt="2023-09-13T04:31:36.910" v="858" actId="47"/>
        <pc:sldMkLst>
          <pc:docMk/>
          <pc:sldMk cId="3899521088" sldId="825"/>
        </pc:sldMkLst>
      </pc:sldChg>
      <pc:sldChg chg="del">
        <pc:chgData name="Mohammad Matloob Khan" userId="35d4c8bfad35b5de" providerId="LiveId" clId="{69BD1B1E-F8A5-4290-934B-C60A26CFEB7C}" dt="2023-09-13T04:33:40.833" v="896" actId="47"/>
        <pc:sldMkLst>
          <pc:docMk/>
          <pc:sldMk cId="2845521820" sldId="830"/>
        </pc:sldMkLst>
      </pc:sldChg>
      <pc:sldChg chg="del">
        <pc:chgData name="Mohammad Matloob Khan" userId="35d4c8bfad35b5de" providerId="LiveId" clId="{69BD1B1E-F8A5-4290-934B-C60A26CFEB7C}" dt="2023-09-13T04:31:31.755" v="854" actId="47"/>
        <pc:sldMkLst>
          <pc:docMk/>
          <pc:sldMk cId="85765891" sldId="838"/>
        </pc:sldMkLst>
      </pc:sldChg>
      <pc:sldChg chg="delSp mod delAnim">
        <pc:chgData name="Mohammad Matloob Khan" userId="35d4c8bfad35b5de" providerId="LiveId" clId="{69BD1B1E-F8A5-4290-934B-C60A26CFEB7C}" dt="2023-09-12T15:19:26.548" v="374" actId="478"/>
        <pc:sldMkLst>
          <pc:docMk/>
          <pc:sldMk cId="0" sldId="864"/>
        </pc:sldMkLst>
      </pc:sldChg>
      <pc:sldChg chg="del">
        <pc:chgData name="Mohammad Matloob Khan" userId="35d4c8bfad35b5de" providerId="LiveId" clId="{69BD1B1E-F8A5-4290-934B-C60A26CFEB7C}" dt="2023-09-13T04:33:24.937" v="891" actId="47"/>
        <pc:sldMkLst>
          <pc:docMk/>
          <pc:sldMk cId="3962128331" sldId="874"/>
        </pc:sldMkLst>
      </pc:sldChg>
      <pc:sldChg chg="del">
        <pc:chgData name="Mohammad Matloob Khan" userId="35d4c8bfad35b5de" providerId="LiveId" clId="{69BD1B1E-F8A5-4290-934B-C60A26CFEB7C}" dt="2023-09-13T04:30:05.823" v="823" actId="47"/>
        <pc:sldMkLst>
          <pc:docMk/>
          <pc:sldMk cId="572439096" sldId="890"/>
        </pc:sldMkLst>
      </pc:sldChg>
      <pc:sldChg chg="del">
        <pc:chgData name="Mohammad Matloob Khan" userId="35d4c8bfad35b5de" providerId="LiveId" clId="{69BD1B1E-F8A5-4290-934B-C60A26CFEB7C}" dt="2023-09-13T04:33:36.078" v="895" actId="47"/>
        <pc:sldMkLst>
          <pc:docMk/>
          <pc:sldMk cId="0" sldId="1043"/>
        </pc:sldMkLst>
      </pc:sldChg>
      <pc:sldChg chg="del">
        <pc:chgData name="Mohammad Matloob Khan" userId="35d4c8bfad35b5de" providerId="LiveId" clId="{69BD1B1E-F8A5-4290-934B-C60A26CFEB7C}" dt="2023-09-13T04:31:34.046" v="856" actId="47"/>
        <pc:sldMkLst>
          <pc:docMk/>
          <pc:sldMk cId="3127444292" sldId="1057"/>
        </pc:sldMkLst>
      </pc:sldChg>
      <pc:sldChg chg="del">
        <pc:chgData name="Mohammad Matloob Khan" userId="35d4c8bfad35b5de" providerId="LiveId" clId="{69BD1B1E-F8A5-4290-934B-C60A26CFEB7C}" dt="2023-09-13T04:30:27.743" v="830" actId="47"/>
        <pc:sldMkLst>
          <pc:docMk/>
          <pc:sldMk cId="2886984850" sldId="1061"/>
        </pc:sldMkLst>
      </pc:sldChg>
      <pc:sldChg chg="del">
        <pc:chgData name="Mohammad Matloob Khan" userId="35d4c8bfad35b5de" providerId="LiveId" clId="{69BD1B1E-F8A5-4290-934B-C60A26CFEB7C}" dt="2023-09-13T04:30:26.299" v="829" actId="47"/>
        <pc:sldMkLst>
          <pc:docMk/>
          <pc:sldMk cId="448536108" sldId="1062"/>
        </pc:sldMkLst>
      </pc:sldChg>
      <pc:sldChg chg="del">
        <pc:chgData name="Mohammad Matloob Khan" userId="35d4c8bfad35b5de" providerId="LiveId" clId="{69BD1B1E-F8A5-4290-934B-C60A26CFEB7C}" dt="2023-09-13T04:31:23.267" v="849" actId="47"/>
        <pc:sldMkLst>
          <pc:docMk/>
          <pc:sldMk cId="2469180818" sldId="1063"/>
        </pc:sldMkLst>
      </pc:sldChg>
      <pc:sldChg chg="del">
        <pc:chgData name="Mohammad Matloob Khan" userId="35d4c8bfad35b5de" providerId="LiveId" clId="{69BD1B1E-F8A5-4290-934B-C60A26CFEB7C}" dt="2023-09-13T04:33:02.013" v="884" actId="47"/>
        <pc:sldMkLst>
          <pc:docMk/>
          <pc:sldMk cId="2057377309" sldId="1077"/>
        </pc:sldMkLst>
      </pc:sldChg>
      <pc:sldChg chg="addSp delSp modSp mod delAnim">
        <pc:chgData name="Mohammad Matloob Khan" userId="35d4c8bfad35b5de" providerId="LiveId" clId="{69BD1B1E-F8A5-4290-934B-C60A26CFEB7C}" dt="2023-10-09T13:47:45.891" v="4496" actId="6549"/>
        <pc:sldMkLst>
          <pc:docMk/>
          <pc:sldMk cId="1552311815" sldId="1082"/>
        </pc:sldMkLst>
      </pc:sldChg>
      <pc:sldChg chg="delSp modAnim">
        <pc:chgData name="Mohammad Matloob Khan" userId="35d4c8bfad35b5de" providerId="LiveId" clId="{69BD1B1E-F8A5-4290-934B-C60A26CFEB7C}" dt="2023-09-12T15:17:30.484" v="352" actId="478"/>
        <pc:sldMkLst>
          <pc:docMk/>
          <pc:sldMk cId="1849031117" sldId="1087"/>
        </pc:sldMkLst>
      </pc:sldChg>
      <pc:sldChg chg="del">
        <pc:chgData name="Mohammad Matloob Khan" userId="35d4c8bfad35b5de" providerId="LiveId" clId="{69BD1B1E-F8A5-4290-934B-C60A26CFEB7C}" dt="2023-09-13T04:32:44.377" v="880" actId="47"/>
        <pc:sldMkLst>
          <pc:docMk/>
          <pc:sldMk cId="1680996029" sldId="1094"/>
        </pc:sldMkLst>
      </pc:sldChg>
      <pc:sldChg chg="addSp modSp mod modAnim">
        <pc:chgData name="Mohammad Matloob Khan" userId="35d4c8bfad35b5de" providerId="LiveId" clId="{69BD1B1E-F8A5-4290-934B-C60A26CFEB7C}" dt="2023-09-17T11:11:08.689" v="2332" actId="14100"/>
        <pc:sldMkLst>
          <pc:docMk/>
          <pc:sldMk cId="3843914542" sldId="1095"/>
        </pc:sldMkLst>
      </pc:sldChg>
      <pc:sldChg chg="addSp delSp modSp mod delAnim modAnim">
        <pc:chgData name="Mohammad Matloob Khan" userId="35d4c8bfad35b5de" providerId="LiveId" clId="{69BD1B1E-F8A5-4290-934B-C60A26CFEB7C}" dt="2023-10-09T10:58:48.855" v="4139" actId="1076"/>
        <pc:sldMkLst>
          <pc:docMk/>
          <pc:sldMk cId="2737616094" sldId="1100"/>
        </pc:sldMkLst>
      </pc:sldChg>
      <pc:sldChg chg="addSp delSp modSp mod ord delAnim modAnim">
        <pc:chgData name="Mohammad Matloob Khan" userId="35d4c8bfad35b5de" providerId="LiveId" clId="{69BD1B1E-F8A5-4290-934B-C60A26CFEB7C}" dt="2023-10-09T10:53:13.668" v="4124" actId="1076"/>
        <pc:sldMkLst>
          <pc:docMk/>
          <pc:sldMk cId="0" sldId="1101"/>
        </pc:sldMkLst>
      </pc:sldChg>
      <pc:sldChg chg="del">
        <pc:chgData name="Mohammad Matloob Khan" userId="35d4c8bfad35b5de" providerId="LiveId" clId="{69BD1B1E-F8A5-4290-934B-C60A26CFEB7C}" dt="2023-09-13T04:33:44.338" v="897" actId="47"/>
        <pc:sldMkLst>
          <pc:docMk/>
          <pc:sldMk cId="1131495600" sldId="1111"/>
        </pc:sldMkLst>
      </pc:sldChg>
      <pc:sldChg chg="addSp delSp modSp mod modAnim">
        <pc:chgData name="Mohammad Matloob Khan" userId="35d4c8bfad35b5de" providerId="LiveId" clId="{69BD1B1E-F8A5-4290-934B-C60A26CFEB7C}" dt="2023-10-03T06:12:17.167" v="3843" actId="6549"/>
        <pc:sldMkLst>
          <pc:docMk/>
          <pc:sldMk cId="3903110398" sldId="1164"/>
        </pc:sldMkLst>
      </pc:sldChg>
      <pc:sldChg chg="addSp delSp modSp mod ord setBg delAnim modAnim">
        <pc:chgData name="Mohammad Matloob Khan" userId="35d4c8bfad35b5de" providerId="LiveId" clId="{69BD1B1E-F8A5-4290-934B-C60A26CFEB7C}" dt="2023-10-09T11:01:32.150" v="4142" actId="208"/>
        <pc:sldMkLst>
          <pc:docMk/>
          <pc:sldMk cId="814182595" sldId="1165"/>
        </pc:sldMkLst>
      </pc:sldChg>
      <pc:sldChg chg="addSp delSp modSp mod delAnim modAnim">
        <pc:chgData name="Mohammad Matloob Khan" userId="35d4c8bfad35b5de" providerId="LiveId" clId="{69BD1B1E-F8A5-4290-934B-C60A26CFEB7C}" dt="2023-10-03T06:13:05.540" v="3844" actId="27107"/>
        <pc:sldMkLst>
          <pc:docMk/>
          <pc:sldMk cId="2877581409" sldId="1166"/>
        </pc:sldMkLst>
      </pc:sldChg>
      <pc:sldChg chg="addSp delSp modSp mod ord delAnim modAnim">
        <pc:chgData name="Mohammad Matloob Khan" userId="35d4c8bfad35b5de" providerId="LiveId" clId="{69BD1B1E-F8A5-4290-934B-C60A26CFEB7C}" dt="2023-10-03T06:32:57.968" v="3865" actId="1037"/>
        <pc:sldMkLst>
          <pc:docMk/>
          <pc:sldMk cId="3059589261" sldId="1170"/>
        </pc:sldMkLst>
      </pc:sldChg>
      <pc:sldChg chg="addSp delSp modSp mod modAnim">
        <pc:chgData name="Mohammad Matloob Khan" userId="35d4c8bfad35b5de" providerId="LiveId" clId="{69BD1B1E-F8A5-4290-934B-C60A26CFEB7C}" dt="2023-09-21T07:19:02.537" v="3632" actId="207"/>
        <pc:sldMkLst>
          <pc:docMk/>
          <pc:sldMk cId="1351218638" sldId="1179"/>
        </pc:sldMkLst>
      </pc:sldChg>
      <pc:sldChg chg="addSp delSp modSp mod setBg delAnim modAnim">
        <pc:chgData name="Mohammad Matloob Khan" userId="35d4c8bfad35b5de" providerId="LiveId" clId="{69BD1B1E-F8A5-4290-934B-C60A26CFEB7C}" dt="2023-10-09T11:07:27.819" v="4165" actId="1076"/>
        <pc:sldMkLst>
          <pc:docMk/>
          <pc:sldMk cId="1342340392" sldId="1191"/>
        </pc:sldMkLst>
      </pc:sldChg>
      <pc:sldChg chg="modSp ord">
        <pc:chgData name="Mohammad Matloob Khan" userId="35d4c8bfad35b5de" providerId="LiveId" clId="{69BD1B1E-F8A5-4290-934B-C60A26CFEB7C}" dt="2023-09-12T15:19:43.501" v="376"/>
        <pc:sldMkLst>
          <pc:docMk/>
          <pc:sldMk cId="630188728" sldId="1192"/>
        </pc:sldMkLst>
      </pc:sldChg>
      <pc:sldChg chg="addSp delSp modSp mod ord addAnim delAnim modAnim">
        <pc:chgData name="Mohammad Matloob Khan" userId="35d4c8bfad35b5de" providerId="LiveId" clId="{69BD1B1E-F8A5-4290-934B-C60A26CFEB7C}" dt="2023-10-03T06:35:36.030" v="3875"/>
        <pc:sldMkLst>
          <pc:docMk/>
          <pc:sldMk cId="117750993" sldId="1193"/>
        </pc:sldMkLst>
      </pc:sldChg>
      <pc:sldChg chg="addSp delSp modSp mod ord delAnim">
        <pc:chgData name="Mohammad Matloob Khan" userId="35d4c8bfad35b5de" providerId="LiveId" clId="{69BD1B1E-F8A5-4290-934B-C60A26CFEB7C}" dt="2023-10-14T07:23:22.944" v="4839"/>
        <pc:sldMkLst>
          <pc:docMk/>
          <pc:sldMk cId="2230005171" sldId="1194"/>
        </pc:sldMkLst>
      </pc:sldChg>
      <pc:sldChg chg="delSp mod delAnim">
        <pc:chgData name="Mohammad Matloob Khan" userId="35d4c8bfad35b5de" providerId="LiveId" clId="{69BD1B1E-F8A5-4290-934B-C60A26CFEB7C}" dt="2023-09-12T15:19:48.935" v="377" actId="478"/>
        <pc:sldMkLst>
          <pc:docMk/>
          <pc:sldMk cId="0" sldId="1201"/>
        </pc:sldMkLst>
      </pc:sldChg>
      <pc:sldChg chg="del">
        <pc:chgData name="Mohammad Matloob Khan" userId="35d4c8bfad35b5de" providerId="LiveId" clId="{69BD1B1E-F8A5-4290-934B-C60A26CFEB7C}" dt="2023-09-13T04:34:12.857" v="906" actId="47"/>
        <pc:sldMkLst>
          <pc:docMk/>
          <pc:sldMk cId="3970387631" sldId="1202"/>
        </pc:sldMkLst>
      </pc:sldChg>
      <pc:sldChg chg="del">
        <pc:chgData name="Mohammad Matloob Khan" userId="35d4c8bfad35b5de" providerId="LiveId" clId="{69BD1B1E-F8A5-4290-934B-C60A26CFEB7C}" dt="2023-09-13T04:34:01.626" v="904" actId="47"/>
        <pc:sldMkLst>
          <pc:docMk/>
          <pc:sldMk cId="4237078588" sldId="1204"/>
        </pc:sldMkLst>
      </pc:sldChg>
      <pc:sldChg chg="del">
        <pc:chgData name="Mohammad Matloob Khan" userId="35d4c8bfad35b5de" providerId="LiveId" clId="{69BD1B1E-F8A5-4290-934B-C60A26CFEB7C}" dt="2023-09-13T04:33:52.167" v="900" actId="47"/>
        <pc:sldMkLst>
          <pc:docMk/>
          <pc:sldMk cId="1602747271" sldId="1205"/>
        </pc:sldMkLst>
      </pc:sldChg>
      <pc:sldChg chg="del">
        <pc:chgData name="Mohammad Matloob Khan" userId="35d4c8bfad35b5de" providerId="LiveId" clId="{69BD1B1E-F8A5-4290-934B-C60A26CFEB7C}" dt="2023-09-13T04:33:57.919" v="903" actId="47"/>
        <pc:sldMkLst>
          <pc:docMk/>
          <pc:sldMk cId="1636032404" sldId="1206"/>
        </pc:sldMkLst>
      </pc:sldChg>
      <pc:sldChg chg="del">
        <pc:chgData name="Mohammad Matloob Khan" userId="35d4c8bfad35b5de" providerId="LiveId" clId="{69BD1B1E-F8A5-4290-934B-C60A26CFEB7C}" dt="2023-09-13T04:33:55.411" v="902" actId="47"/>
        <pc:sldMkLst>
          <pc:docMk/>
          <pc:sldMk cId="893254789" sldId="1207"/>
        </pc:sldMkLst>
      </pc:sldChg>
      <pc:sldChg chg="addSp delSp modSp mod ord setBg delAnim modAnim">
        <pc:chgData name="Mohammad Matloob Khan" userId="35d4c8bfad35b5de" providerId="LiveId" clId="{69BD1B1E-F8A5-4290-934B-C60A26CFEB7C}" dt="2023-10-03T06:34:14.873" v="3873" actId="1076"/>
        <pc:sldMkLst>
          <pc:docMk/>
          <pc:sldMk cId="2198563889" sldId="1208"/>
        </pc:sldMkLst>
      </pc:sldChg>
      <pc:sldChg chg="del">
        <pc:chgData name="Mohammad Matloob Khan" userId="35d4c8bfad35b5de" providerId="LiveId" clId="{69BD1B1E-F8A5-4290-934B-C60A26CFEB7C}" dt="2023-09-13T04:33:49.985" v="899" actId="47"/>
        <pc:sldMkLst>
          <pc:docMk/>
          <pc:sldMk cId="0" sldId="1211"/>
        </pc:sldMkLst>
      </pc:sldChg>
      <pc:sldChg chg="del">
        <pc:chgData name="Mohammad Matloob Khan" userId="35d4c8bfad35b5de" providerId="LiveId" clId="{69BD1B1E-F8A5-4290-934B-C60A26CFEB7C}" dt="2023-09-13T04:33:47.783" v="898" actId="47"/>
        <pc:sldMkLst>
          <pc:docMk/>
          <pc:sldMk cId="0" sldId="1212"/>
        </pc:sldMkLst>
      </pc:sldChg>
      <pc:sldChg chg="del">
        <pc:chgData name="Mohammad Matloob Khan" userId="35d4c8bfad35b5de" providerId="LiveId" clId="{69BD1B1E-F8A5-4290-934B-C60A26CFEB7C}" dt="2023-09-13T04:33:32.113" v="893" actId="47"/>
        <pc:sldMkLst>
          <pc:docMk/>
          <pc:sldMk cId="0" sldId="1213"/>
        </pc:sldMkLst>
      </pc:sldChg>
      <pc:sldChg chg="del">
        <pc:chgData name="Mohammad Matloob Khan" userId="35d4c8bfad35b5de" providerId="LiveId" clId="{69BD1B1E-F8A5-4290-934B-C60A26CFEB7C}" dt="2023-09-13T04:33:24.367" v="889" actId="47"/>
        <pc:sldMkLst>
          <pc:docMk/>
          <pc:sldMk cId="0" sldId="1214"/>
        </pc:sldMkLst>
      </pc:sldChg>
      <pc:sldChg chg="del">
        <pc:chgData name="Mohammad Matloob Khan" userId="35d4c8bfad35b5de" providerId="LiveId" clId="{69BD1B1E-F8A5-4290-934B-C60A26CFEB7C}" dt="2023-09-13T04:32:35.005" v="876" actId="47"/>
        <pc:sldMkLst>
          <pc:docMk/>
          <pc:sldMk cId="474249583" sldId="1216"/>
        </pc:sldMkLst>
      </pc:sldChg>
      <pc:sldChg chg="addSp delSp modSp mod ord modAnim">
        <pc:chgData name="Mohammad Matloob Khan" userId="35d4c8bfad35b5de" providerId="LiveId" clId="{69BD1B1E-F8A5-4290-934B-C60A26CFEB7C}" dt="2023-10-09T11:07:00.989" v="4164" actId="2711"/>
        <pc:sldMkLst>
          <pc:docMk/>
          <pc:sldMk cId="2815963103" sldId="1274"/>
        </pc:sldMkLst>
      </pc:sldChg>
      <pc:sldChg chg="addSp delSp modSp add del mod setBg delAnim modAnim">
        <pc:chgData name="Mohammad Matloob Khan" userId="35d4c8bfad35b5de" providerId="LiveId" clId="{69BD1B1E-F8A5-4290-934B-C60A26CFEB7C}" dt="2023-09-19T05:30:42.219" v="3629"/>
        <pc:sldMkLst>
          <pc:docMk/>
          <pc:sldMk cId="1124207020" sldId="1276"/>
        </pc:sldMkLst>
      </pc:sldChg>
      <pc:sldChg chg="del">
        <pc:chgData name="Mohammad Matloob Khan" userId="35d4c8bfad35b5de" providerId="LiveId" clId="{69BD1B1E-F8A5-4290-934B-C60A26CFEB7C}" dt="2023-09-13T04:32:32.196" v="875" actId="47"/>
        <pc:sldMkLst>
          <pc:docMk/>
          <pc:sldMk cId="856563997" sldId="1277"/>
        </pc:sldMkLst>
      </pc:sldChg>
      <pc:sldChg chg="del">
        <pc:chgData name="Mohammad Matloob Khan" userId="35d4c8bfad35b5de" providerId="LiveId" clId="{69BD1B1E-F8A5-4290-934B-C60A26CFEB7C}" dt="2023-09-13T04:32:23.592" v="874" actId="47"/>
        <pc:sldMkLst>
          <pc:docMk/>
          <pc:sldMk cId="1159870072" sldId="1278"/>
        </pc:sldMkLst>
      </pc:sldChg>
      <pc:sldChg chg="del">
        <pc:chgData name="Mohammad Matloob Khan" userId="35d4c8bfad35b5de" providerId="LiveId" clId="{69BD1B1E-F8A5-4290-934B-C60A26CFEB7C}" dt="2023-09-13T04:32:37.086" v="877" actId="47"/>
        <pc:sldMkLst>
          <pc:docMk/>
          <pc:sldMk cId="2620521257" sldId="1279"/>
        </pc:sldMkLst>
      </pc:sldChg>
      <pc:sldChg chg="del">
        <pc:chgData name="Mohammad Matloob Khan" userId="35d4c8bfad35b5de" providerId="LiveId" clId="{69BD1B1E-F8A5-4290-934B-C60A26CFEB7C}" dt="2023-09-13T04:32:19.738" v="873" actId="47"/>
        <pc:sldMkLst>
          <pc:docMk/>
          <pc:sldMk cId="1102959921" sldId="1280"/>
        </pc:sldMkLst>
      </pc:sldChg>
      <pc:sldChg chg="del">
        <pc:chgData name="Mohammad Matloob Khan" userId="35d4c8bfad35b5de" providerId="LiveId" clId="{69BD1B1E-F8A5-4290-934B-C60A26CFEB7C}" dt="2023-09-13T04:32:15.030" v="871" actId="47"/>
        <pc:sldMkLst>
          <pc:docMk/>
          <pc:sldMk cId="3199248314" sldId="1289"/>
        </pc:sldMkLst>
      </pc:sldChg>
      <pc:sldChg chg="del">
        <pc:chgData name="Mohammad Matloob Khan" userId="35d4c8bfad35b5de" providerId="LiveId" clId="{69BD1B1E-F8A5-4290-934B-C60A26CFEB7C}" dt="2023-09-13T04:32:07.488" v="869" actId="47"/>
        <pc:sldMkLst>
          <pc:docMk/>
          <pc:sldMk cId="2642091684" sldId="1290"/>
        </pc:sldMkLst>
      </pc:sldChg>
      <pc:sldChg chg="del">
        <pc:chgData name="Mohammad Matloob Khan" userId="35d4c8bfad35b5de" providerId="LiveId" clId="{69BD1B1E-F8A5-4290-934B-C60A26CFEB7C}" dt="2023-09-13T04:32:05.284" v="868" actId="47"/>
        <pc:sldMkLst>
          <pc:docMk/>
          <pc:sldMk cId="2203865593" sldId="1291"/>
        </pc:sldMkLst>
      </pc:sldChg>
      <pc:sldChg chg="del">
        <pc:chgData name="Mohammad Matloob Khan" userId="35d4c8bfad35b5de" providerId="LiveId" clId="{69BD1B1E-F8A5-4290-934B-C60A26CFEB7C}" dt="2023-09-13T04:29:57.196" v="819" actId="47"/>
        <pc:sldMkLst>
          <pc:docMk/>
          <pc:sldMk cId="1696924540" sldId="1294"/>
        </pc:sldMkLst>
      </pc:sldChg>
      <pc:sldChg chg="delSp mod delAnim">
        <pc:chgData name="Mohammad Matloob Khan" userId="35d4c8bfad35b5de" providerId="LiveId" clId="{69BD1B1E-F8A5-4290-934B-C60A26CFEB7C}" dt="2023-09-12T15:17:48.667" v="353" actId="478"/>
        <pc:sldMkLst>
          <pc:docMk/>
          <pc:sldMk cId="1402458696" sldId="1301"/>
        </pc:sldMkLst>
      </pc:sldChg>
      <pc:sldChg chg="addSp delSp modSp mod delAnim modAnim">
        <pc:chgData name="Mohammad Matloob Khan" userId="35d4c8bfad35b5de" providerId="LiveId" clId="{69BD1B1E-F8A5-4290-934B-C60A26CFEB7C}" dt="2023-09-18T11:32:58.481" v="3058" actId="1076"/>
        <pc:sldMkLst>
          <pc:docMk/>
          <pc:sldMk cId="0" sldId="1307"/>
        </pc:sldMkLst>
      </pc:sldChg>
      <pc:sldChg chg="del">
        <pc:chgData name="Mohammad Matloob Khan" userId="35d4c8bfad35b5de" providerId="LiveId" clId="{69BD1B1E-F8A5-4290-934B-C60A26CFEB7C}" dt="2023-09-13T04:31:56.728" v="865" actId="47"/>
        <pc:sldMkLst>
          <pc:docMk/>
          <pc:sldMk cId="1901181461" sldId="1308"/>
        </pc:sldMkLst>
      </pc:sldChg>
      <pc:sldChg chg="del">
        <pc:chgData name="Mohammad Matloob Khan" userId="35d4c8bfad35b5de" providerId="LiveId" clId="{69BD1B1E-F8A5-4290-934B-C60A26CFEB7C}" dt="2023-09-13T04:31:44.423" v="862" actId="47"/>
        <pc:sldMkLst>
          <pc:docMk/>
          <pc:sldMk cId="936955056" sldId="1309"/>
        </pc:sldMkLst>
      </pc:sldChg>
      <pc:sldChg chg="del">
        <pc:chgData name="Mohammad Matloob Khan" userId="35d4c8bfad35b5de" providerId="LiveId" clId="{69BD1B1E-F8A5-4290-934B-C60A26CFEB7C}" dt="2023-09-13T04:31:43.063" v="861" actId="47"/>
        <pc:sldMkLst>
          <pc:docMk/>
          <pc:sldMk cId="915997275" sldId="1310"/>
        </pc:sldMkLst>
      </pc:sldChg>
      <pc:sldChg chg="del">
        <pc:chgData name="Mohammad Matloob Khan" userId="35d4c8bfad35b5de" providerId="LiveId" clId="{69BD1B1E-F8A5-4290-934B-C60A26CFEB7C}" dt="2023-09-13T04:32:00.079" v="866" actId="47"/>
        <pc:sldMkLst>
          <pc:docMk/>
          <pc:sldMk cId="2852384398" sldId="1311"/>
        </pc:sldMkLst>
      </pc:sldChg>
      <pc:sldChg chg="del">
        <pc:chgData name="Mohammad Matloob Khan" userId="35d4c8bfad35b5de" providerId="LiveId" clId="{69BD1B1E-F8A5-4290-934B-C60A26CFEB7C}" dt="2023-09-13T04:30:33.406" v="832" actId="47"/>
        <pc:sldMkLst>
          <pc:docMk/>
          <pc:sldMk cId="259144956" sldId="1312"/>
        </pc:sldMkLst>
      </pc:sldChg>
      <pc:sldChg chg="del">
        <pc:chgData name="Mohammad Matloob Khan" userId="35d4c8bfad35b5de" providerId="LiveId" clId="{69BD1B1E-F8A5-4290-934B-C60A26CFEB7C}" dt="2023-09-13T04:29:55.736" v="818" actId="47"/>
        <pc:sldMkLst>
          <pc:docMk/>
          <pc:sldMk cId="3811840099" sldId="1314"/>
        </pc:sldMkLst>
      </pc:sldChg>
      <pc:sldChg chg="del">
        <pc:chgData name="Mohammad Matloob Khan" userId="35d4c8bfad35b5de" providerId="LiveId" clId="{69BD1B1E-F8A5-4290-934B-C60A26CFEB7C}" dt="2023-09-13T04:32:17.002" v="872" actId="47"/>
        <pc:sldMkLst>
          <pc:docMk/>
          <pc:sldMk cId="1440252765" sldId="1322"/>
        </pc:sldMkLst>
      </pc:sldChg>
      <pc:sldChg chg="delSp mod delAnim">
        <pc:chgData name="Mohammad Matloob Khan" userId="35d4c8bfad35b5de" providerId="LiveId" clId="{69BD1B1E-F8A5-4290-934B-C60A26CFEB7C}" dt="2023-09-12T15:19:56.368" v="379" actId="478"/>
        <pc:sldMkLst>
          <pc:docMk/>
          <pc:sldMk cId="3727943643" sldId="1323"/>
        </pc:sldMkLst>
      </pc:sldChg>
      <pc:sldChg chg="del">
        <pc:chgData name="Mohammad Matloob Khan" userId="35d4c8bfad35b5de" providerId="LiveId" clId="{69BD1B1E-F8A5-4290-934B-C60A26CFEB7C}" dt="2023-09-13T04:30:25.067" v="828" actId="47"/>
        <pc:sldMkLst>
          <pc:docMk/>
          <pc:sldMk cId="2490555532" sldId="1325"/>
        </pc:sldMkLst>
      </pc:sldChg>
      <pc:sldChg chg="del">
        <pc:chgData name="Mohammad Matloob Khan" userId="35d4c8bfad35b5de" providerId="LiveId" clId="{69BD1B1E-F8A5-4290-934B-C60A26CFEB7C}" dt="2023-09-13T04:30:23.987" v="827" actId="47"/>
        <pc:sldMkLst>
          <pc:docMk/>
          <pc:sldMk cId="618800264" sldId="1326"/>
        </pc:sldMkLst>
      </pc:sldChg>
      <pc:sldChg chg="del">
        <pc:chgData name="Mohammad Matloob Khan" userId="35d4c8bfad35b5de" providerId="LiveId" clId="{69BD1B1E-F8A5-4290-934B-C60A26CFEB7C}" dt="2023-09-13T04:30:22.929" v="826" actId="47"/>
        <pc:sldMkLst>
          <pc:docMk/>
          <pc:sldMk cId="1080611562" sldId="1327"/>
        </pc:sldMkLst>
      </pc:sldChg>
      <pc:sldChg chg="del">
        <pc:chgData name="Mohammad Matloob Khan" userId="35d4c8bfad35b5de" providerId="LiveId" clId="{69BD1B1E-F8A5-4290-934B-C60A26CFEB7C}" dt="2023-09-13T04:30:21.742" v="825" actId="47"/>
        <pc:sldMkLst>
          <pc:docMk/>
          <pc:sldMk cId="3930116678" sldId="1328"/>
        </pc:sldMkLst>
      </pc:sldChg>
      <pc:sldChg chg="del">
        <pc:chgData name="Mohammad Matloob Khan" userId="35d4c8bfad35b5de" providerId="LiveId" clId="{69BD1B1E-F8A5-4290-934B-C60A26CFEB7C}" dt="2023-09-13T04:33:25.019" v="892" actId="47"/>
        <pc:sldMkLst>
          <pc:docMk/>
          <pc:sldMk cId="2234836440" sldId="1329"/>
        </pc:sldMkLst>
      </pc:sldChg>
      <pc:sldChg chg="delSp modSp mod delAnim">
        <pc:chgData name="Mohammad Matloob Khan" userId="35d4c8bfad35b5de" providerId="LiveId" clId="{69BD1B1E-F8A5-4290-934B-C60A26CFEB7C}" dt="2023-09-12T15:18:44.359" v="367" actId="478"/>
        <pc:sldMkLst>
          <pc:docMk/>
          <pc:sldMk cId="3953654035" sldId="1330"/>
        </pc:sldMkLst>
      </pc:sldChg>
      <pc:sldChg chg="delSp mod delAnim">
        <pc:chgData name="Mohammad Matloob Khan" userId="35d4c8bfad35b5de" providerId="LiveId" clId="{69BD1B1E-F8A5-4290-934B-C60A26CFEB7C}" dt="2023-09-12T15:18:50.460" v="368" actId="478"/>
        <pc:sldMkLst>
          <pc:docMk/>
          <pc:sldMk cId="1038478106" sldId="1331"/>
        </pc:sldMkLst>
      </pc:sldChg>
      <pc:sldChg chg="del">
        <pc:chgData name="Mohammad Matloob Khan" userId="35d4c8bfad35b5de" providerId="LiveId" clId="{69BD1B1E-F8A5-4290-934B-C60A26CFEB7C}" dt="2023-09-13T04:33:54.130" v="901" actId="47"/>
        <pc:sldMkLst>
          <pc:docMk/>
          <pc:sldMk cId="4255205127" sldId="1332"/>
        </pc:sldMkLst>
      </pc:sldChg>
      <pc:sldChg chg="del">
        <pc:chgData name="Mohammad Matloob Khan" userId="35d4c8bfad35b5de" providerId="LiveId" clId="{69BD1B1E-F8A5-4290-934B-C60A26CFEB7C}" dt="2023-09-13T04:31:47.361" v="863" actId="47"/>
        <pc:sldMkLst>
          <pc:docMk/>
          <pc:sldMk cId="1984426389" sldId="1333"/>
        </pc:sldMkLst>
      </pc:sldChg>
      <pc:sldChg chg="del">
        <pc:chgData name="Mohammad Matloob Khan" userId="35d4c8bfad35b5de" providerId="LiveId" clId="{69BD1B1E-F8A5-4290-934B-C60A26CFEB7C}" dt="2023-09-13T04:30:30.996" v="831" actId="47"/>
        <pc:sldMkLst>
          <pc:docMk/>
          <pc:sldMk cId="4179745129" sldId="1334"/>
        </pc:sldMkLst>
      </pc:sldChg>
      <pc:sldChg chg="del">
        <pc:chgData name="Mohammad Matloob Khan" userId="35d4c8bfad35b5de" providerId="LiveId" clId="{69BD1B1E-F8A5-4290-934B-C60A26CFEB7C}" dt="2023-09-13T04:31:49.093" v="864" actId="47"/>
        <pc:sldMkLst>
          <pc:docMk/>
          <pc:sldMk cId="290920106" sldId="1336"/>
        </pc:sldMkLst>
      </pc:sldChg>
      <pc:sldChg chg="del">
        <pc:chgData name="Mohammad Matloob Khan" userId="35d4c8bfad35b5de" providerId="LiveId" clId="{69BD1B1E-F8A5-4290-934B-C60A26CFEB7C}" dt="2023-09-13T04:30:18.302" v="824" actId="47"/>
        <pc:sldMkLst>
          <pc:docMk/>
          <pc:sldMk cId="2013328532" sldId="1337"/>
        </pc:sldMkLst>
      </pc:sldChg>
      <pc:sldChg chg="del">
        <pc:chgData name="Mohammad Matloob Khan" userId="35d4c8bfad35b5de" providerId="LiveId" clId="{69BD1B1E-F8A5-4290-934B-C60A26CFEB7C}" dt="2023-09-13T04:33:07.608" v="885" actId="47"/>
        <pc:sldMkLst>
          <pc:docMk/>
          <pc:sldMk cId="2479421587" sldId="1339"/>
        </pc:sldMkLst>
      </pc:sldChg>
      <pc:sldChg chg="del">
        <pc:chgData name="Mohammad Matloob Khan" userId="35d4c8bfad35b5de" providerId="LiveId" clId="{69BD1B1E-F8A5-4290-934B-C60A26CFEB7C}" dt="2023-09-13T04:32:59.769" v="883" actId="47"/>
        <pc:sldMkLst>
          <pc:docMk/>
          <pc:sldMk cId="665582107" sldId="1340"/>
        </pc:sldMkLst>
      </pc:sldChg>
      <pc:sldChg chg="del">
        <pc:chgData name="Mohammad Matloob Khan" userId="35d4c8bfad35b5de" providerId="LiveId" clId="{69BD1B1E-F8A5-4290-934B-C60A26CFEB7C}" dt="2023-09-13T04:32:46.524" v="881" actId="47"/>
        <pc:sldMkLst>
          <pc:docMk/>
          <pc:sldMk cId="241855586" sldId="1341"/>
        </pc:sldMkLst>
      </pc:sldChg>
      <pc:sldChg chg="del">
        <pc:chgData name="Mohammad Matloob Khan" userId="35d4c8bfad35b5de" providerId="LiveId" clId="{69BD1B1E-F8A5-4290-934B-C60A26CFEB7C}" dt="2023-09-13T04:31:00.794" v="838" actId="47"/>
        <pc:sldMkLst>
          <pc:docMk/>
          <pc:sldMk cId="2147822702" sldId="1342"/>
        </pc:sldMkLst>
      </pc:sldChg>
      <pc:sldChg chg="del">
        <pc:chgData name="Mohammad Matloob Khan" userId="35d4c8bfad35b5de" providerId="LiveId" clId="{69BD1B1E-F8A5-4290-934B-C60A26CFEB7C}" dt="2023-09-13T04:32:39.794" v="878" actId="47"/>
        <pc:sldMkLst>
          <pc:docMk/>
          <pc:sldMk cId="4159513300" sldId="1343"/>
        </pc:sldMkLst>
      </pc:sldChg>
      <pc:sldChg chg="addSp delSp modSp mod ord delAnim modAnim">
        <pc:chgData name="Mohammad Matloob Khan" userId="35d4c8bfad35b5de" providerId="LiveId" clId="{69BD1B1E-F8A5-4290-934B-C60A26CFEB7C}" dt="2023-10-09T11:00:28.200" v="4140" actId="115"/>
        <pc:sldMkLst>
          <pc:docMk/>
          <pc:sldMk cId="246790888" sldId="1344"/>
        </pc:sldMkLst>
      </pc:sldChg>
      <pc:sldChg chg="addSp delSp modSp del mod ord delAnim modAnim">
        <pc:chgData name="Mohammad Matloob Khan" userId="35d4c8bfad35b5de" providerId="LiveId" clId="{69BD1B1E-F8A5-4290-934B-C60A26CFEB7C}" dt="2023-09-13T04:03:06.878" v="629" actId="47"/>
        <pc:sldMkLst>
          <pc:docMk/>
          <pc:sldMk cId="3213878721" sldId="1345"/>
        </pc:sldMkLst>
      </pc:sldChg>
      <pc:sldChg chg="modSp del modAnim">
        <pc:chgData name="Mohammad Matloob Khan" userId="35d4c8bfad35b5de" providerId="LiveId" clId="{69BD1B1E-F8A5-4290-934B-C60A26CFEB7C}" dt="2023-09-13T07:26:14.627" v="1196" actId="2696"/>
        <pc:sldMkLst>
          <pc:docMk/>
          <pc:sldMk cId="86191082" sldId="1346"/>
        </pc:sldMkLst>
      </pc:sldChg>
      <pc:sldChg chg="add setBg">
        <pc:chgData name="Mohammad Matloob Khan" userId="35d4c8bfad35b5de" providerId="LiveId" clId="{69BD1B1E-F8A5-4290-934B-C60A26CFEB7C}" dt="2023-09-13T07:26:28.325" v="1197"/>
        <pc:sldMkLst>
          <pc:docMk/>
          <pc:sldMk cId="3870138995" sldId="1346"/>
        </pc:sldMkLst>
      </pc:sldChg>
      <pc:sldChg chg="addSp modSp mod modAnim">
        <pc:chgData name="Mohammad Matloob Khan" userId="35d4c8bfad35b5de" providerId="LiveId" clId="{69BD1B1E-F8A5-4290-934B-C60A26CFEB7C}" dt="2023-09-19T05:00:55.180" v="3400"/>
        <pc:sldMkLst>
          <pc:docMk/>
          <pc:sldMk cId="4058281071" sldId="1348"/>
        </pc:sldMkLst>
      </pc:sldChg>
      <pc:sldChg chg="del">
        <pc:chgData name="Mohammad Matloob Khan" userId="35d4c8bfad35b5de" providerId="LiveId" clId="{69BD1B1E-F8A5-4290-934B-C60A26CFEB7C}" dt="2023-09-13T04:32:11.179" v="870" actId="47"/>
        <pc:sldMkLst>
          <pc:docMk/>
          <pc:sldMk cId="1405641298" sldId="1349"/>
        </pc:sldMkLst>
      </pc:sldChg>
      <pc:sldChg chg="del">
        <pc:chgData name="Mohammad Matloob Khan" userId="35d4c8bfad35b5de" providerId="LiveId" clId="{69BD1B1E-F8A5-4290-934B-C60A26CFEB7C}" dt="2023-09-13T04:32:03.742" v="867" actId="47"/>
        <pc:sldMkLst>
          <pc:docMk/>
          <pc:sldMk cId="1328806412" sldId="1350"/>
        </pc:sldMkLst>
      </pc:sldChg>
      <pc:sldChg chg="delSp mod delAnim">
        <pc:chgData name="Mohammad Matloob Khan" userId="35d4c8bfad35b5de" providerId="LiveId" clId="{69BD1B1E-F8A5-4290-934B-C60A26CFEB7C}" dt="2023-09-12T15:16:38.546" v="346" actId="478"/>
        <pc:sldMkLst>
          <pc:docMk/>
          <pc:sldMk cId="534179558" sldId="1351"/>
        </pc:sldMkLst>
      </pc:sldChg>
      <pc:sldChg chg="addSp modSp add mod ord setBg modAnim">
        <pc:chgData name="Mohammad Matloob Khan" userId="35d4c8bfad35b5de" providerId="LiveId" clId="{69BD1B1E-F8A5-4290-934B-C60A26CFEB7C}" dt="2023-09-19T05:13:29.755" v="3559"/>
        <pc:sldMkLst>
          <pc:docMk/>
          <pc:sldMk cId="0" sldId="1352"/>
        </pc:sldMkLst>
      </pc:sldChg>
      <pc:sldChg chg="add del ord">
        <pc:chgData name="Mohammad Matloob Khan" userId="35d4c8bfad35b5de" providerId="LiveId" clId="{69BD1B1E-F8A5-4290-934B-C60A26CFEB7C}" dt="2023-09-16T10:40:38.807" v="2227" actId="47"/>
        <pc:sldMkLst>
          <pc:docMk/>
          <pc:sldMk cId="0" sldId="1353"/>
        </pc:sldMkLst>
      </pc:sldChg>
      <pc:sldChg chg="add del">
        <pc:chgData name="Mohammad Matloob Khan" userId="35d4c8bfad35b5de" providerId="LiveId" clId="{69BD1B1E-F8A5-4290-934B-C60A26CFEB7C}" dt="2023-09-13T04:20:38.466" v="788" actId="47"/>
        <pc:sldMkLst>
          <pc:docMk/>
          <pc:sldMk cId="0" sldId="1354"/>
        </pc:sldMkLst>
      </pc:sldChg>
      <pc:sldChg chg="addSp delSp modSp add mod setBg delAnim modAnim">
        <pc:chgData name="Mohammad Matloob Khan" userId="35d4c8bfad35b5de" providerId="LiveId" clId="{69BD1B1E-F8A5-4290-934B-C60A26CFEB7C}" dt="2023-09-19T05:19:39.154" v="3589"/>
        <pc:sldMkLst>
          <pc:docMk/>
          <pc:sldMk cId="0" sldId="1355"/>
        </pc:sldMkLst>
      </pc:sldChg>
      <pc:sldChg chg="modSp add mod setBg modAnim">
        <pc:chgData name="Mohammad Matloob Khan" userId="35d4c8bfad35b5de" providerId="LiveId" clId="{69BD1B1E-F8A5-4290-934B-C60A26CFEB7C}" dt="2023-09-19T05:20:38.605" v="3595"/>
        <pc:sldMkLst>
          <pc:docMk/>
          <pc:sldMk cId="0" sldId="1356"/>
        </pc:sldMkLst>
      </pc:sldChg>
      <pc:sldChg chg="modSp add mod setBg">
        <pc:chgData name="Mohammad Matloob Khan" userId="35d4c8bfad35b5de" providerId="LiveId" clId="{69BD1B1E-F8A5-4290-934B-C60A26CFEB7C}" dt="2023-10-09T11:10:09.371" v="4193" actId="1035"/>
        <pc:sldMkLst>
          <pc:docMk/>
          <pc:sldMk cId="0" sldId="1357"/>
        </pc:sldMkLst>
      </pc:sldChg>
      <pc:sldChg chg="modSp add setBg">
        <pc:chgData name="Mohammad Matloob Khan" userId="35d4c8bfad35b5de" providerId="LiveId" clId="{69BD1B1E-F8A5-4290-934B-C60A26CFEB7C}" dt="2023-10-09T11:11:11.713" v="4195" actId="207"/>
        <pc:sldMkLst>
          <pc:docMk/>
          <pc:sldMk cId="0" sldId="1358"/>
        </pc:sldMkLst>
      </pc:sldChg>
      <pc:sldChg chg="modSp add mod setBg">
        <pc:chgData name="Mohammad Matloob Khan" userId="35d4c8bfad35b5de" providerId="LiveId" clId="{69BD1B1E-F8A5-4290-934B-C60A26CFEB7C}" dt="2023-10-09T11:12:39.619" v="4198" actId="120"/>
        <pc:sldMkLst>
          <pc:docMk/>
          <pc:sldMk cId="0" sldId="1359"/>
        </pc:sldMkLst>
      </pc:sldChg>
      <pc:sldChg chg="modSp add del mod setBg">
        <pc:chgData name="Mohammad Matloob Khan" userId="35d4c8bfad35b5de" providerId="LiveId" clId="{69BD1B1E-F8A5-4290-934B-C60A26CFEB7C}" dt="2023-09-14T15:20:01.851" v="1915" actId="47"/>
        <pc:sldMkLst>
          <pc:docMk/>
          <pc:sldMk cId="0" sldId="1360"/>
        </pc:sldMkLst>
      </pc:sldChg>
      <pc:sldChg chg="addSp modSp add mod setBg">
        <pc:chgData name="Mohammad Matloob Khan" userId="35d4c8bfad35b5de" providerId="LiveId" clId="{69BD1B1E-F8A5-4290-934B-C60A26CFEB7C}" dt="2023-10-09T11:26:00.172" v="4286" actId="207"/>
        <pc:sldMkLst>
          <pc:docMk/>
          <pc:sldMk cId="0" sldId="1361"/>
        </pc:sldMkLst>
      </pc:sldChg>
      <pc:sldChg chg="modSp add mod setBg modAnim">
        <pc:chgData name="Mohammad Matloob Khan" userId="35d4c8bfad35b5de" providerId="LiveId" clId="{69BD1B1E-F8A5-4290-934B-C60A26CFEB7C}" dt="2023-10-09T11:19:29.967" v="4278" actId="20577"/>
        <pc:sldMkLst>
          <pc:docMk/>
          <pc:sldMk cId="0" sldId="1362"/>
        </pc:sldMkLst>
      </pc:sldChg>
      <pc:sldChg chg="addSp delSp modSp add mod setBg delAnim modAnim">
        <pc:chgData name="Mohammad Matloob Khan" userId="35d4c8bfad35b5de" providerId="LiveId" clId="{69BD1B1E-F8A5-4290-934B-C60A26CFEB7C}" dt="2023-09-19T05:18:01.970" v="3588"/>
        <pc:sldMkLst>
          <pc:docMk/>
          <pc:sldMk cId="0" sldId="1363"/>
        </pc:sldMkLst>
      </pc:sldChg>
      <pc:sldMasterChg chg="del delSldLayout">
        <pc:chgData name="Mohammad Matloob Khan" userId="35d4c8bfad35b5de" providerId="LiveId" clId="{69BD1B1E-F8A5-4290-934B-C60A26CFEB7C}" dt="2023-09-13T04:31:11.240" v="843" actId="47"/>
        <pc:sldMasterMkLst>
          <pc:docMk/>
          <pc:sldMasterMk cId="979810771" sldId="2147483739"/>
        </pc:sldMasterMkLst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3147982897" sldId="2147483740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2946892921" sldId="2147483741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2201957785" sldId="2147483742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2763782202" sldId="2147483743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659565803" sldId="2147483744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363953536" sldId="2147483745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2810563964" sldId="2147483746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991723521" sldId="2147483747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2579906629" sldId="2147483748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1723506395" sldId="2147483749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3032312135" sldId="2147483750"/>
          </pc:sldLayoutMkLst>
        </pc:sldLayoutChg>
        <pc:sldLayoutChg chg="del">
          <pc:chgData name="Mohammad Matloob Khan" userId="35d4c8bfad35b5de" providerId="LiveId" clId="{69BD1B1E-F8A5-4290-934B-C60A26CFEB7C}" dt="2023-09-13T04:31:11.240" v="843" actId="47"/>
          <pc:sldLayoutMkLst>
            <pc:docMk/>
            <pc:sldMasterMk cId="979810771" sldId="2147483739"/>
            <pc:sldLayoutMk cId="3850802299" sldId="2147483751"/>
          </pc:sldLayoutMkLst>
        </pc:sldLayoutChg>
      </pc:sldMasterChg>
    </pc:docChg>
  </pc:docChgLst>
  <pc:docChgLst>
    <pc:chgData name="Mohammad Matloob Khan" userId="35d4c8bfad35b5de" providerId="LiveId" clId="{8174DB53-1B4B-4A81-BFEA-35141B57E3F0}"/>
    <pc:docChg chg="modSld">
      <pc:chgData name="Mohammad Matloob Khan" userId="35d4c8bfad35b5de" providerId="LiveId" clId="{8174DB53-1B4B-4A81-BFEA-35141B57E3F0}" dt="2024-06-27T07:47:15.139" v="41"/>
      <pc:docMkLst>
        <pc:docMk/>
      </pc:docMkLst>
      <pc:sldChg chg="modSp">
        <pc:chgData name="Mohammad Matloob Khan" userId="35d4c8bfad35b5de" providerId="LiveId" clId="{8174DB53-1B4B-4A81-BFEA-35141B57E3F0}" dt="2024-06-27T07:38:33.463" v="9" actId="207"/>
        <pc:sldMkLst>
          <pc:docMk/>
          <pc:sldMk cId="0" sldId="256"/>
        </pc:sldMkLst>
      </pc:sldChg>
      <pc:sldChg chg="modSp setBg">
        <pc:chgData name="Mohammad Matloob Khan" userId="35d4c8bfad35b5de" providerId="LiveId" clId="{8174DB53-1B4B-4A81-BFEA-35141B57E3F0}" dt="2024-06-27T07:43:12.165" v="22" actId="1366"/>
        <pc:sldMkLst>
          <pc:docMk/>
          <pc:sldMk cId="0" sldId="257"/>
        </pc:sldMkLst>
      </pc:sldChg>
      <pc:sldChg chg="modSp mod setBg">
        <pc:chgData name="Mohammad Matloob Khan" userId="35d4c8bfad35b5de" providerId="LiveId" clId="{8174DB53-1B4B-4A81-BFEA-35141B57E3F0}" dt="2024-06-27T07:46:04.894" v="34"/>
        <pc:sldMkLst>
          <pc:docMk/>
          <pc:sldMk cId="0" sldId="258"/>
        </pc:sldMkLst>
      </pc:sldChg>
      <pc:sldChg chg="modSp">
        <pc:chgData name="Mohammad Matloob Khan" userId="35d4c8bfad35b5de" providerId="LiveId" clId="{8174DB53-1B4B-4A81-BFEA-35141B57E3F0}" dt="2024-06-27T07:47:15.139" v="41"/>
        <pc:sldMkLst>
          <pc:docMk/>
          <pc:sldMk cId="0" sldId="469"/>
        </pc:sldMkLst>
      </pc:sldChg>
      <pc:sldChg chg="modSp">
        <pc:chgData name="Mohammad Matloob Khan" userId="35d4c8bfad35b5de" providerId="LiveId" clId="{8174DB53-1B4B-4A81-BFEA-35141B57E3F0}" dt="2024-06-27T07:25:05.266" v="6" actId="6549"/>
        <pc:sldMkLst>
          <pc:docMk/>
          <pc:sldMk cId="0" sldId="497"/>
        </pc:sldMkLst>
      </pc:sldChg>
      <pc:sldChg chg="modSp setBg">
        <pc:chgData name="Mohammad Matloob Khan" userId="35d4c8bfad35b5de" providerId="LiveId" clId="{8174DB53-1B4B-4A81-BFEA-35141B57E3F0}" dt="2024-06-27T07:44:30.766" v="27"/>
        <pc:sldMkLst>
          <pc:docMk/>
          <pc:sldMk cId="0" sldId="523"/>
        </pc:sldMkLst>
      </pc:sldChg>
      <pc:sldChg chg="modSp">
        <pc:chgData name="Mohammad Matloob Khan" userId="35d4c8bfad35b5de" providerId="LiveId" clId="{8174DB53-1B4B-4A81-BFEA-35141B57E3F0}" dt="2024-06-27T07:41:46.035" v="18" actId="113"/>
        <pc:sldMkLst>
          <pc:docMk/>
          <pc:sldMk cId="259045218" sldId="622"/>
        </pc:sldMkLst>
      </pc:sldChg>
      <pc:sldChg chg="modSp">
        <pc:chgData name="Mohammad Matloob Khan" userId="35d4c8bfad35b5de" providerId="LiveId" clId="{8174DB53-1B4B-4A81-BFEA-35141B57E3F0}" dt="2024-06-27T07:22:29.968" v="0" actId="123"/>
        <pc:sldMkLst>
          <pc:docMk/>
          <pc:sldMk cId="2877581409" sldId="1166"/>
        </pc:sldMkLst>
      </pc:sldChg>
      <pc:sldChg chg="setBg">
        <pc:chgData name="Mohammad Matloob Khan" userId="35d4c8bfad35b5de" providerId="LiveId" clId="{8174DB53-1B4B-4A81-BFEA-35141B57E3F0}" dt="2024-06-27T07:43:28.559" v="23"/>
        <pc:sldMkLst>
          <pc:docMk/>
          <pc:sldMk cId="0" sldId="1361"/>
        </pc:sldMkLst>
      </pc:sldChg>
      <pc:sldChg chg="modSp">
        <pc:chgData name="Mohammad Matloob Khan" userId="35d4c8bfad35b5de" providerId="LiveId" clId="{8174DB53-1B4B-4A81-BFEA-35141B57E3F0}" dt="2024-06-27T07:42:30.220" v="20" actId="207"/>
        <pc:sldMkLst>
          <pc:docMk/>
          <pc:sldMk cId="2983068182" sldId="1365"/>
        </pc:sldMkLst>
      </pc:sldChg>
    </pc:docChg>
  </pc:docChgLst>
  <pc:docChgLst>
    <pc:chgData name="Mohammad Matloob Khan" userId="35d4c8bfad35b5de" providerId="LiveId" clId="{1A421578-BF6D-4365-9F0B-9FD0C11538AD}"/>
    <pc:docChg chg="undo custSel addSld delSld modSld sldOrd">
      <pc:chgData name="Mohammad Matloob Khan" userId="35d4c8bfad35b5de" providerId="LiveId" clId="{1A421578-BF6D-4365-9F0B-9FD0C11538AD}" dt="2025-01-08T14:10:58.992" v="281" actId="1076"/>
      <pc:docMkLst>
        <pc:docMk/>
      </pc:docMkLst>
      <pc:sldChg chg="modSp setBg">
        <pc:chgData name="Mohammad Matloob Khan" userId="35d4c8bfad35b5de" providerId="LiveId" clId="{1A421578-BF6D-4365-9F0B-9FD0C11538AD}" dt="2025-01-08T13:22:26.932" v="128" actId="14100"/>
        <pc:sldMkLst>
          <pc:docMk/>
          <pc:sldMk cId="0" sldId="256"/>
        </pc:sldMkLst>
        <pc:spChg chg="mod">
          <ac:chgData name="Mohammad Matloob Khan" userId="35d4c8bfad35b5de" providerId="LiveId" clId="{1A421578-BF6D-4365-9F0B-9FD0C11538AD}" dt="2025-01-08T13:22:08.345" v="127" actId="1366"/>
          <ac:spMkLst>
            <pc:docMk/>
            <pc:sldMk cId="0" sldId="256"/>
            <ac:spMk id="5" creationId="{071AF6E5-FEC4-3EB1-DED4-927A066066B6}"/>
          </ac:spMkLst>
        </pc:spChg>
        <pc:spChg chg="mod">
          <ac:chgData name="Mohammad Matloob Khan" userId="35d4c8bfad35b5de" providerId="LiveId" clId="{1A421578-BF6D-4365-9F0B-9FD0C11538AD}" dt="2025-01-08T13:22:26.932" v="128" actId="14100"/>
          <ac:spMkLst>
            <pc:docMk/>
            <pc:sldMk cId="0" sldId="256"/>
            <ac:spMk id="9" creationId="{C640A644-5C25-AB99-DA31-9B28F7302841}"/>
          </ac:spMkLst>
        </pc:spChg>
      </pc:sldChg>
      <pc:sldChg chg="modSp setBg">
        <pc:chgData name="Mohammad Matloob Khan" userId="35d4c8bfad35b5de" providerId="LiveId" clId="{1A421578-BF6D-4365-9F0B-9FD0C11538AD}" dt="2025-01-08T13:34:18.758" v="166"/>
        <pc:sldMkLst>
          <pc:docMk/>
          <pc:sldMk cId="0" sldId="258"/>
        </pc:sldMkLst>
      </pc:sldChg>
      <pc:sldChg chg="modSp setBg">
        <pc:chgData name="Mohammad Matloob Khan" userId="35d4c8bfad35b5de" providerId="LiveId" clId="{1A421578-BF6D-4365-9F0B-9FD0C11538AD}" dt="2025-01-08T13:36:11.421" v="170"/>
        <pc:sldMkLst>
          <pc:docMk/>
          <pc:sldMk cId="0" sldId="271"/>
        </pc:sldMkLst>
      </pc:sldChg>
      <pc:sldChg chg="setBg">
        <pc:chgData name="Mohammad Matloob Khan" userId="35d4c8bfad35b5de" providerId="LiveId" clId="{1A421578-BF6D-4365-9F0B-9FD0C11538AD}" dt="2025-01-08T13:31:44.380" v="156"/>
        <pc:sldMkLst>
          <pc:docMk/>
          <pc:sldMk cId="0" sldId="378"/>
        </pc:sldMkLst>
      </pc:sldChg>
      <pc:sldChg chg="modSp setBg">
        <pc:chgData name="Mohammad Matloob Khan" userId="35d4c8bfad35b5de" providerId="LiveId" clId="{1A421578-BF6D-4365-9F0B-9FD0C11538AD}" dt="2025-01-08T13:29:47.923" v="150"/>
        <pc:sldMkLst>
          <pc:docMk/>
          <pc:sldMk cId="0" sldId="401"/>
        </pc:sldMkLst>
        <pc:spChg chg="mod">
          <ac:chgData name="Mohammad Matloob Khan" userId="35d4c8bfad35b5de" providerId="LiveId" clId="{1A421578-BF6D-4365-9F0B-9FD0C11538AD}" dt="2025-01-08T13:29:36.591" v="148"/>
          <ac:spMkLst>
            <pc:docMk/>
            <pc:sldMk cId="0" sldId="401"/>
            <ac:spMk id="195586" creationId="{61A5FCEF-6024-D5FF-B59C-262FAF767144}"/>
          </ac:spMkLst>
        </pc:spChg>
        <pc:spChg chg="mod">
          <ac:chgData name="Mohammad Matloob Khan" userId="35d4c8bfad35b5de" providerId="LiveId" clId="{1A421578-BF6D-4365-9F0B-9FD0C11538AD}" dt="2025-01-08T13:29:43.010" v="149"/>
          <ac:spMkLst>
            <pc:docMk/>
            <pc:sldMk cId="0" sldId="401"/>
            <ac:spMk id="195588" creationId="{AAF5CD4B-9F3C-0728-237D-2C3FB06FA0AB}"/>
          </ac:spMkLst>
        </pc:spChg>
        <pc:spChg chg="mod">
          <ac:chgData name="Mohammad Matloob Khan" userId="35d4c8bfad35b5de" providerId="LiveId" clId="{1A421578-BF6D-4365-9F0B-9FD0C11538AD}" dt="2025-01-08T13:29:47.923" v="150"/>
          <ac:spMkLst>
            <pc:docMk/>
            <pc:sldMk cId="0" sldId="401"/>
            <ac:spMk id="195589" creationId="{64C11599-75EB-0D42-D717-116F0668A5BD}"/>
          </ac:spMkLst>
        </pc:spChg>
      </pc:sldChg>
      <pc:sldChg chg="modSp">
        <pc:chgData name="Mohammad Matloob Khan" userId="35d4c8bfad35b5de" providerId="LiveId" clId="{1A421578-BF6D-4365-9F0B-9FD0C11538AD}" dt="2025-01-08T13:30:39.135" v="153" actId="20577"/>
        <pc:sldMkLst>
          <pc:docMk/>
          <pc:sldMk cId="0" sldId="468"/>
        </pc:sldMkLst>
        <pc:spChg chg="mod">
          <ac:chgData name="Mohammad Matloob Khan" userId="35d4c8bfad35b5de" providerId="LiveId" clId="{1A421578-BF6D-4365-9F0B-9FD0C11538AD}" dt="2025-01-08T13:30:39.135" v="153" actId="20577"/>
          <ac:spMkLst>
            <pc:docMk/>
            <pc:sldMk cId="0" sldId="468"/>
            <ac:spMk id="301062" creationId="{40A795DE-7DB7-9239-E742-D20E271E0CE0}"/>
          </ac:spMkLst>
        </pc:spChg>
      </pc:sldChg>
      <pc:sldChg chg="modSp">
        <pc:chgData name="Mohammad Matloob Khan" userId="35d4c8bfad35b5de" providerId="LiveId" clId="{1A421578-BF6D-4365-9F0B-9FD0C11538AD}" dt="2025-01-08T13:28:40.234" v="146" actId="207"/>
        <pc:sldMkLst>
          <pc:docMk/>
          <pc:sldMk cId="0" sldId="523"/>
        </pc:sldMkLst>
        <pc:spChg chg="mod">
          <ac:chgData name="Mohammad Matloob Khan" userId="35d4c8bfad35b5de" providerId="LiveId" clId="{1A421578-BF6D-4365-9F0B-9FD0C11538AD}" dt="2025-01-08T13:28:40.234" v="146" actId="207"/>
          <ac:spMkLst>
            <pc:docMk/>
            <pc:sldMk cId="0" sldId="523"/>
            <ac:spMk id="386052" creationId="{C5743433-C12B-DD1F-D259-B8589414DDB9}"/>
          </ac:spMkLst>
        </pc:spChg>
      </pc:sldChg>
      <pc:sldChg chg="setBg">
        <pc:chgData name="Mohammad Matloob Khan" userId="35d4c8bfad35b5de" providerId="LiveId" clId="{1A421578-BF6D-4365-9F0B-9FD0C11538AD}" dt="2025-01-08T13:18:12.904" v="116"/>
        <pc:sldMkLst>
          <pc:docMk/>
          <pc:sldMk cId="0" sldId="551"/>
        </pc:sldMkLst>
      </pc:sldChg>
      <pc:sldChg chg="del">
        <pc:chgData name="Mohammad Matloob Khan" userId="35d4c8bfad35b5de" providerId="LiveId" clId="{1A421578-BF6D-4365-9F0B-9FD0C11538AD}" dt="2025-01-08T13:40:13.306" v="180" actId="47"/>
        <pc:sldMkLst>
          <pc:docMk/>
          <pc:sldMk cId="0" sldId="561"/>
        </pc:sldMkLst>
      </pc:sldChg>
      <pc:sldChg chg="del">
        <pc:chgData name="Mohammad Matloob Khan" userId="35d4c8bfad35b5de" providerId="LiveId" clId="{1A421578-BF6D-4365-9F0B-9FD0C11538AD}" dt="2025-01-08T13:40:18.779" v="183" actId="47"/>
        <pc:sldMkLst>
          <pc:docMk/>
          <pc:sldMk cId="0" sldId="562"/>
        </pc:sldMkLst>
      </pc:sldChg>
      <pc:sldChg chg="del">
        <pc:chgData name="Mohammad Matloob Khan" userId="35d4c8bfad35b5de" providerId="LiveId" clId="{1A421578-BF6D-4365-9F0B-9FD0C11538AD}" dt="2025-01-08T13:40:19.978" v="184" actId="47"/>
        <pc:sldMkLst>
          <pc:docMk/>
          <pc:sldMk cId="0" sldId="563"/>
        </pc:sldMkLst>
      </pc:sldChg>
      <pc:sldChg chg="modSp setBg">
        <pc:chgData name="Mohammad Matloob Khan" userId="35d4c8bfad35b5de" providerId="LiveId" clId="{1A421578-BF6D-4365-9F0B-9FD0C11538AD}" dt="2025-01-08T13:23:12.077" v="131" actId="1366"/>
        <pc:sldMkLst>
          <pc:docMk/>
          <pc:sldMk cId="0" sldId="570"/>
        </pc:sldMkLst>
        <pc:spChg chg="mod">
          <ac:chgData name="Mohammad Matloob Khan" userId="35d4c8bfad35b5de" providerId="LiveId" clId="{1A421578-BF6D-4365-9F0B-9FD0C11538AD}" dt="2025-01-08T13:23:07.210" v="130" actId="1366"/>
          <ac:spMkLst>
            <pc:docMk/>
            <pc:sldMk cId="0" sldId="570"/>
            <ac:spMk id="465925" creationId="{E105B88B-76F6-5C80-A561-F77ECA0E7601}"/>
          </ac:spMkLst>
        </pc:spChg>
        <pc:spChg chg="mod">
          <ac:chgData name="Mohammad Matloob Khan" userId="35d4c8bfad35b5de" providerId="LiveId" clId="{1A421578-BF6D-4365-9F0B-9FD0C11538AD}" dt="2025-01-08T13:23:12.077" v="131" actId="1366"/>
          <ac:spMkLst>
            <pc:docMk/>
            <pc:sldMk cId="0" sldId="570"/>
            <ac:spMk id="465927" creationId="{90A5D448-7F32-3CF1-0889-BC749F98A010}"/>
          </ac:spMkLst>
        </pc:spChg>
      </pc:sldChg>
      <pc:sldChg chg="setBg">
        <pc:chgData name="Mohammad Matloob Khan" userId="35d4c8bfad35b5de" providerId="LiveId" clId="{1A421578-BF6D-4365-9F0B-9FD0C11538AD}" dt="2025-01-08T13:26:49.830" v="142"/>
        <pc:sldMkLst>
          <pc:docMk/>
          <pc:sldMk cId="259045218" sldId="622"/>
        </pc:sldMkLst>
      </pc:sldChg>
      <pc:sldChg chg="del">
        <pc:chgData name="Mohammad Matloob Khan" userId="35d4c8bfad35b5de" providerId="LiveId" clId="{1A421578-BF6D-4365-9F0B-9FD0C11538AD}" dt="2025-01-08T13:40:11.551" v="179" actId="47"/>
        <pc:sldMkLst>
          <pc:docMk/>
          <pc:sldMk cId="0" sldId="623"/>
        </pc:sldMkLst>
      </pc:sldChg>
      <pc:sldChg chg="del">
        <pc:chgData name="Mohammad Matloob Khan" userId="35d4c8bfad35b5de" providerId="LiveId" clId="{1A421578-BF6D-4365-9F0B-9FD0C11538AD}" dt="2025-01-08T13:39:54.701" v="176" actId="47"/>
        <pc:sldMkLst>
          <pc:docMk/>
          <pc:sldMk cId="0" sldId="627"/>
        </pc:sldMkLst>
      </pc:sldChg>
      <pc:sldChg chg="del">
        <pc:chgData name="Mohammad Matloob Khan" userId="35d4c8bfad35b5de" providerId="LiveId" clId="{1A421578-BF6D-4365-9F0B-9FD0C11538AD}" dt="2025-01-08T13:39:44.041" v="172" actId="47"/>
        <pc:sldMkLst>
          <pc:docMk/>
          <pc:sldMk cId="0" sldId="778"/>
        </pc:sldMkLst>
      </pc:sldChg>
      <pc:sldChg chg="del">
        <pc:chgData name="Mohammad Matloob Khan" userId="35d4c8bfad35b5de" providerId="LiveId" clId="{1A421578-BF6D-4365-9F0B-9FD0C11538AD}" dt="2025-01-08T13:40:25.966" v="185" actId="47"/>
        <pc:sldMkLst>
          <pc:docMk/>
          <pc:sldMk cId="0" sldId="864"/>
        </pc:sldMkLst>
      </pc:sldChg>
      <pc:sldChg chg="del">
        <pc:chgData name="Mohammad Matloob Khan" userId="35d4c8bfad35b5de" providerId="LiveId" clId="{1A421578-BF6D-4365-9F0B-9FD0C11538AD}" dt="2025-01-08T13:39:51.789" v="174" actId="47"/>
        <pc:sldMkLst>
          <pc:docMk/>
          <pc:sldMk cId="1849031117" sldId="1087"/>
        </pc:sldMkLst>
      </pc:sldChg>
      <pc:sldChg chg="modSp">
        <pc:chgData name="Mohammad Matloob Khan" userId="35d4c8bfad35b5de" providerId="LiveId" clId="{1A421578-BF6D-4365-9F0B-9FD0C11538AD}" dt="2025-01-08T12:56:19.510" v="1" actId="6549"/>
        <pc:sldMkLst>
          <pc:docMk/>
          <pc:sldMk cId="3843914542" sldId="1095"/>
        </pc:sldMkLst>
      </pc:sldChg>
      <pc:sldChg chg="modSp">
        <pc:chgData name="Mohammad Matloob Khan" userId="35d4c8bfad35b5de" providerId="LiveId" clId="{1A421578-BF6D-4365-9F0B-9FD0C11538AD}" dt="2025-01-08T13:13:12.844" v="110" actId="20577"/>
        <pc:sldMkLst>
          <pc:docMk/>
          <pc:sldMk cId="2737616094" sldId="1100"/>
        </pc:sldMkLst>
        <pc:spChg chg="mod">
          <ac:chgData name="Mohammad Matloob Khan" userId="35d4c8bfad35b5de" providerId="LiveId" clId="{1A421578-BF6D-4365-9F0B-9FD0C11538AD}" dt="2025-01-08T13:13:12.844" v="110" actId="20577"/>
          <ac:spMkLst>
            <pc:docMk/>
            <pc:sldMk cId="2737616094" sldId="1100"/>
            <ac:spMk id="2" creationId="{DD73E4B3-C788-4C5E-0AED-655E0111A269}"/>
          </ac:spMkLst>
        </pc:spChg>
      </pc:sldChg>
      <pc:sldChg chg="addSp modSp mod">
        <pc:chgData name="Mohammad Matloob Khan" userId="35d4c8bfad35b5de" providerId="LiveId" clId="{1A421578-BF6D-4365-9F0B-9FD0C11538AD}" dt="2025-01-08T13:11:12.476" v="109" actId="313"/>
        <pc:sldMkLst>
          <pc:docMk/>
          <pc:sldMk cId="0" sldId="1101"/>
        </pc:sldMkLst>
        <pc:spChg chg="mod">
          <ac:chgData name="Mohammad Matloob Khan" userId="35d4c8bfad35b5de" providerId="LiveId" clId="{1A421578-BF6D-4365-9F0B-9FD0C11538AD}" dt="2025-01-08T13:10:57.990" v="106" actId="1076"/>
          <ac:spMkLst>
            <pc:docMk/>
            <pc:sldMk cId="0" sldId="1101"/>
            <ac:spMk id="2" creationId="{5836DE77-B9A9-6E83-5A06-7BFBECB7B59F}"/>
          </ac:spMkLst>
        </pc:spChg>
        <pc:spChg chg="mod">
          <ac:chgData name="Mohammad Matloob Khan" userId="35d4c8bfad35b5de" providerId="LiveId" clId="{1A421578-BF6D-4365-9F0B-9FD0C11538AD}" dt="2025-01-08T13:11:00.733" v="107" actId="1076"/>
          <ac:spMkLst>
            <pc:docMk/>
            <pc:sldMk cId="0" sldId="1101"/>
            <ac:spMk id="4" creationId="{D9703133-5C81-E51E-B766-249A3A570575}"/>
          </ac:spMkLst>
        </pc:spChg>
        <pc:spChg chg="mod">
          <ac:chgData name="Mohammad Matloob Khan" userId="35d4c8bfad35b5de" providerId="LiveId" clId="{1A421578-BF6D-4365-9F0B-9FD0C11538AD}" dt="2025-01-08T13:11:04.091" v="108" actId="1076"/>
          <ac:spMkLst>
            <pc:docMk/>
            <pc:sldMk cId="0" sldId="1101"/>
            <ac:spMk id="5" creationId="{7030C7D0-F36D-DF93-3B0B-DC25A2714C3B}"/>
          </ac:spMkLst>
        </pc:spChg>
        <pc:spChg chg="add mod">
          <ac:chgData name="Mohammad Matloob Khan" userId="35d4c8bfad35b5de" providerId="LiveId" clId="{1A421578-BF6D-4365-9F0B-9FD0C11538AD}" dt="2025-01-08T13:11:12.476" v="109" actId="313"/>
          <ac:spMkLst>
            <pc:docMk/>
            <pc:sldMk cId="0" sldId="1101"/>
            <ac:spMk id="6" creationId="{A8C45D8B-4B95-600B-7530-6430BCEF708D}"/>
          </ac:spMkLst>
        </pc:spChg>
      </pc:sldChg>
      <pc:sldChg chg="modSp mod">
        <pc:chgData name="Mohammad Matloob Khan" userId="35d4c8bfad35b5de" providerId="LiveId" clId="{1A421578-BF6D-4365-9F0B-9FD0C11538AD}" dt="2025-01-08T13:21:08.118" v="123" actId="14100"/>
        <pc:sldMkLst>
          <pc:docMk/>
          <pc:sldMk cId="1342340392" sldId="1191"/>
        </pc:sldMkLst>
        <pc:spChg chg="mod">
          <ac:chgData name="Mohammad Matloob Khan" userId="35d4c8bfad35b5de" providerId="LiveId" clId="{1A421578-BF6D-4365-9F0B-9FD0C11538AD}" dt="2025-01-08T13:21:08.118" v="123" actId="14100"/>
          <ac:spMkLst>
            <pc:docMk/>
            <pc:sldMk cId="1342340392" sldId="1191"/>
            <ac:spMk id="11" creationId="{5BFBB52D-7979-928D-4B4D-54F86DBEF69F}"/>
          </ac:spMkLst>
        </pc:spChg>
      </pc:sldChg>
      <pc:sldChg chg="modSp mod">
        <pc:chgData name="Mohammad Matloob Khan" userId="35d4c8bfad35b5de" providerId="LiveId" clId="{1A421578-BF6D-4365-9F0B-9FD0C11538AD}" dt="2025-01-08T13:38:58.044" v="171" actId="207"/>
        <pc:sldMkLst>
          <pc:docMk/>
          <pc:sldMk cId="2230005171" sldId="1194"/>
        </pc:sldMkLst>
      </pc:sldChg>
      <pc:sldChg chg="del">
        <pc:chgData name="Mohammad Matloob Khan" userId="35d4c8bfad35b5de" providerId="LiveId" clId="{1A421578-BF6D-4365-9F0B-9FD0C11538AD}" dt="2025-01-08T13:40:09.622" v="178" actId="47"/>
        <pc:sldMkLst>
          <pc:docMk/>
          <pc:sldMk cId="0" sldId="1201"/>
        </pc:sldMkLst>
      </pc:sldChg>
      <pc:sldChg chg="setBg">
        <pc:chgData name="Mohammad Matloob Khan" userId="35d4c8bfad35b5de" providerId="LiveId" clId="{1A421578-BF6D-4365-9F0B-9FD0C11538AD}" dt="2025-01-08T13:17:59.089" v="115"/>
        <pc:sldMkLst>
          <pc:docMk/>
          <pc:sldMk cId="2198563889" sldId="1208"/>
        </pc:sldMkLst>
      </pc:sldChg>
      <pc:sldChg chg="ord">
        <pc:chgData name="Mohammad Matloob Khan" userId="35d4c8bfad35b5de" providerId="LiveId" clId="{1A421578-BF6D-4365-9F0B-9FD0C11538AD}" dt="2025-01-08T13:48:12.027" v="187"/>
        <pc:sldMkLst>
          <pc:docMk/>
          <pc:sldMk cId="2121991517" sldId="1265"/>
        </pc:sldMkLst>
      </pc:sldChg>
      <pc:sldChg chg="modSp">
        <pc:chgData name="Mohammad Matloob Khan" userId="35d4c8bfad35b5de" providerId="LiveId" clId="{1A421578-BF6D-4365-9F0B-9FD0C11538AD}" dt="2025-01-08T13:20:14.216" v="118" actId="115"/>
        <pc:sldMkLst>
          <pc:docMk/>
          <pc:sldMk cId="2815963103" sldId="1274"/>
        </pc:sldMkLst>
        <pc:spChg chg="mod">
          <ac:chgData name="Mohammad Matloob Khan" userId="35d4c8bfad35b5de" providerId="LiveId" clId="{1A421578-BF6D-4365-9F0B-9FD0C11538AD}" dt="2025-01-08T13:20:14.216" v="118" actId="115"/>
          <ac:spMkLst>
            <pc:docMk/>
            <pc:sldMk cId="2815963103" sldId="1274"/>
            <ac:spMk id="2" creationId="{DB400006-4BE0-FC89-41D0-221C1922EC47}"/>
          </ac:spMkLst>
        </pc:spChg>
      </pc:sldChg>
      <pc:sldChg chg="modSp mod">
        <pc:chgData name="Mohammad Matloob Khan" userId="35d4c8bfad35b5de" providerId="LiveId" clId="{1A421578-BF6D-4365-9F0B-9FD0C11538AD}" dt="2025-01-08T14:10:58.992" v="281" actId="1076"/>
        <pc:sldMkLst>
          <pc:docMk/>
          <pc:sldMk cId="1124207020" sldId="1276"/>
        </pc:sldMkLst>
      </pc:sldChg>
      <pc:sldChg chg="modSp mod ord setBg">
        <pc:chgData name="Mohammad Matloob Khan" userId="35d4c8bfad35b5de" providerId="LiveId" clId="{1A421578-BF6D-4365-9F0B-9FD0C11538AD}" dt="2025-01-08T13:54:13.962" v="250" actId="1076"/>
        <pc:sldMkLst>
          <pc:docMk/>
          <pc:sldMk cId="2597790785" sldId="1296"/>
        </pc:sldMkLst>
      </pc:sldChg>
      <pc:sldChg chg="modSp mod ord">
        <pc:chgData name="Mohammad Matloob Khan" userId="35d4c8bfad35b5de" providerId="LiveId" clId="{1A421578-BF6D-4365-9F0B-9FD0C11538AD}" dt="2025-01-08T13:56:09.901" v="267" actId="1076"/>
        <pc:sldMkLst>
          <pc:docMk/>
          <pc:sldMk cId="4001482548" sldId="1297"/>
        </pc:sldMkLst>
      </pc:sldChg>
      <pc:sldChg chg="del">
        <pc:chgData name="Mohammad Matloob Khan" userId="35d4c8bfad35b5de" providerId="LiveId" clId="{1A421578-BF6D-4365-9F0B-9FD0C11538AD}" dt="2025-01-08T13:39:53.314" v="175" actId="47"/>
        <pc:sldMkLst>
          <pc:docMk/>
          <pc:sldMk cId="1402458696" sldId="1301"/>
        </pc:sldMkLst>
      </pc:sldChg>
      <pc:sldChg chg="del">
        <pc:chgData name="Mohammad Matloob Khan" userId="35d4c8bfad35b5de" providerId="LiveId" clId="{1A421578-BF6D-4365-9F0B-9FD0C11538AD}" dt="2025-01-08T13:40:07.265" v="177" actId="47"/>
        <pc:sldMkLst>
          <pc:docMk/>
          <pc:sldMk cId="3727943643" sldId="1323"/>
        </pc:sldMkLst>
      </pc:sldChg>
      <pc:sldChg chg="del">
        <pc:chgData name="Mohammad Matloob Khan" userId="35d4c8bfad35b5de" providerId="LiveId" clId="{1A421578-BF6D-4365-9F0B-9FD0C11538AD}" dt="2025-01-08T13:40:15.483" v="181" actId="47"/>
        <pc:sldMkLst>
          <pc:docMk/>
          <pc:sldMk cId="3953654035" sldId="1330"/>
        </pc:sldMkLst>
      </pc:sldChg>
      <pc:sldChg chg="del">
        <pc:chgData name="Mohammad Matloob Khan" userId="35d4c8bfad35b5de" providerId="LiveId" clId="{1A421578-BF6D-4365-9F0B-9FD0C11538AD}" dt="2025-01-08T13:40:17.236" v="182" actId="47"/>
        <pc:sldMkLst>
          <pc:docMk/>
          <pc:sldMk cId="1038478106" sldId="1331"/>
        </pc:sldMkLst>
      </pc:sldChg>
      <pc:sldChg chg="ord">
        <pc:chgData name="Mohammad Matloob Khan" userId="35d4c8bfad35b5de" providerId="LiveId" clId="{1A421578-BF6D-4365-9F0B-9FD0C11538AD}" dt="2025-01-08T13:49:06.411" v="211"/>
        <pc:sldMkLst>
          <pc:docMk/>
          <pc:sldMk cId="3458111363" sldId="1347"/>
        </pc:sldMkLst>
      </pc:sldChg>
      <pc:sldChg chg="del">
        <pc:chgData name="Mohammad Matloob Khan" userId="35d4c8bfad35b5de" providerId="LiveId" clId="{1A421578-BF6D-4365-9F0B-9FD0C11538AD}" dt="2025-01-08T13:39:46.049" v="173" actId="47"/>
        <pc:sldMkLst>
          <pc:docMk/>
          <pc:sldMk cId="534179558" sldId="1351"/>
        </pc:sldMkLst>
      </pc:sldChg>
      <pc:sldChg chg="modSp setBg">
        <pc:chgData name="Mohammad Matloob Khan" userId="35d4c8bfad35b5de" providerId="LiveId" clId="{1A421578-BF6D-4365-9F0B-9FD0C11538AD}" dt="2025-01-08T13:24:39.314" v="137"/>
        <pc:sldMkLst>
          <pc:docMk/>
          <pc:sldMk cId="0" sldId="1357"/>
        </pc:sldMkLst>
        <pc:spChg chg="mod">
          <ac:chgData name="Mohammad Matloob Khan" userId="35d4c8bfad35b5de" providerId="LiveId" clId="{1A421578-BF6D-4365-9F0B-9FD0C11538AD}" dt="2025-01-08T13:24:17.028" v="135"/>
          <ac:spMkLst>
            <pc:docMk/>
            <pc:sldMk cId="0" sldId="1357"/>
            <ac:spMk id="299010" creationId="{9ED33AF2-68D8-BDAB-8F0B-38B96701BC43}"/>
          </ac:spMkLst>
        </pc:spChg>
        <pc:spChg chg="mod">
          <ac:chgData name="Mohammad Matloob Khan" userId="35d4c8bfad35b5de" providerId="LiveId" clId="{1A421578-BF6D-4365-9F0B-9FD0C11538AD}" dt="2025-01-08T13:24:28.838" v="136"/>
          <ac:spMkLst>
            <pc:docMk/>
            <pc:sldMk cId="0" sldId="1357"/>
            <ac:spMk id="299012" creationId="{023EAAB1-61C4-198C-28AA-10A66438FEAB}"/>
          </ac:spMkLst>
        </pc:spChg>
        <pc:spChg chg="mod">
          <ac:chgData name="Mohammad Matloob Khan" userId="35d4c8bfad35b5de" providerId="LiveId" clId="{1A421578-BF6D-4365-9F0B-9FD0C11538AD}" dt="2025-01-08T13:24:39.314" v="137"/>
          <ac:spMkLst>
            <pc:docMk/>
            <pc:sldMk cId="0" sldId="1357"/>
            <ac:spMk id="299016" creationId="{63167535-DC64-C38B-45A5-B2AAD1A15F88}"/>
          </ac:spMkLst>
        </pc:spChg>
      </pc:sldChg>
      <pc:sldChg chg="setBg">
        <pc:chgData name="Mohammad Matloob Khan" userId="35d4c8bfad35b5de" providerId="LiveId" clId="{1A421578-BF6D-4365-9F0B-9FD0C11538AD}" dt="2025-01-08T13:25:21.738" v="140"/>
        <pc:sldMkLst>
          <pc:docMk/>
          <pc:sldMk cId="0" sldId="1358"/>
        </pc:sldMkLst>
      </pc:sldChg>
      <pc:sldChg chg="setBg">
        <pc:chgData name="Mohammad Matloob Khan" userId="35d4c8bfad35b5de" providerId="LiveId" clId="{1A421578-BF6D-4365-9F0B-9FD0C11538AD}" dt="2025-01-08T13:25:54.837" v="141"/>
        <pc:sldMkLst>
          <pc:docMk/>
          <pc:sldMk cId="0" sldId="1359"/>
        </pc:sldMkLst>
      </pc:sldChg>
      <pc:sldChg chg="setBg">
        <pc:chgData name="Mohammad Matloob Khan" userId="35d4c8bfad35b5de" providerId="LiveId" clId="{1A421578-BF6D-4365-9F0B-9FD0C11538AD}" dt="2025-01-08T13:27:33.030" v="144"/>
        <pc:sldMkLst>
          <pc:docMk/>
          <pc:sldMk cId="2983068182" sldId="1365"/>
        </pc:sldMkLst>
      </pc:sldChg>
      <pc:sldChg chg="modSp mod">
        <pc:chgData name="Mohammad Matloob Khan" userId="35d4c8bfad35b5de" providerId="LiveId" clId="{1A421578-BF6D-4365-9F0B-9FD0C11538AD}" dt="2025-01-08T13:16:25.969" v="112" actId="1076"/>
        <pc:sldMkLst>
          <pc:docMk/>
          <pc:sldMk cId="1185817397" sldId="1370"/>
        </pc:sldMkLst>
        <pc:spChg chg="mod">
          <ac:chgData name="Mohammad Matloob Khan" userId="35d4c8bfad35b5de" providerId="LiveId" clId="{1A421578-BF6D-4365-9F0B-9FD0C11538AD}" dt="2025-01-08T13:16:25.969" v="112" actId="1076"/>
          <ac:spMkLst>
            <pc:docMk/>
            <pc:sldMk cId="1185817397" sldId="1370"/>
            <ac:spMk id="4" creationId="{BAE2B522-39D0-B8DF-CC77-D31D661CB67F}"/>
          </ac:spMkLst>
        </pc:spChg>
      </pc:sldChg>
      <pc:sldChg chg="addSp delSp modSp add mod delAnim modAnim">
        <pc:chgData name="Mohammad Matloob Khan" userId="35d4c8bfad35b5de" providerId="LiveId" clId="{1A421578-BF6D-4365-9F0B-9FD0C11538AD}" dt="2025-01-08T14:10:00.143" v="278" actId="255"/>
        <pc:sldMkLst>
          <pc:docMk/>
          <pc:sldMk cId="3718821372" sldId="1371"/>
        </pc:sldMkLst>
      </pc:sldChg>
      <pc:sldChg chg="add del setBg">
        <pc:chgData name="Mohammad Matloob Khan" userId="35d4c8bfad35b5de" providerId="LiveId" clId="{1A421578-BF6D-4365-9F0B-9FD0C11538AD}" dt="2025-01-08T13:51:46.245" v="235"/>
        <pc:sldMkLst>
          <pc:docMk/>
          <pc:sldMk cId="1578957454" sldId="1372"/>
        </pc:sldMkLst>
      </pc:sldChg>
    </pc:docChg>
  </pc:docChgLst>
  <pc:docChgLst>
    <pc:chgData name="Mohammad Matloob Khan" userId="35d4c8bfad35b5de" providerId="LiveId" clId="{F75C0441-6E88-43A0-B0E7-C8016D89F66A}"/>
    <pc:docChg chg="custSel addSld delSld modSld">
      <pc:chgData name="Mohammad Matloob Khan" userId="35d4c8bfad35b5de" providerId="LiveId" clId="{F75C0441-6E88-43A0-B0E7-C8016D89F66A}" dt="2023-09-07T07:59:58.198" v="564"/>
      <pc:docMkLst>
        <pc:docMk/>
      </pc:docMkLst>
      <pc:sldChg chg="addSp delSp modSp mod modAnim">
        <pc:chgData name="Mohammad Matloob Khan" userId="35d4c8bfad35b5de" providerId="LiveId" clId="{F75C0441-6E88-43A0-B0E7-C8016D89F66A}" dt="2023-09-06T11:50:23.572" v="78" actId="255"/>
        <pc:sldMkLst>
          <pc:docMk/>
          <pc:sldMk cId="0" sldId="274"/>
        </pc:sldMkLst>
      </pc:sldChg>
      <pc:sldChg chg="setBg">
        <pc:chgData name="Mohammad Matloob Khan" userId="35d4c8bfad35b5de" providerId="LiveId" clId="{F75C0441-6E88-43A0-B0E7-C8016D89F66A}" dt="2023-09-07T07:58:46.446" v="558"/>
        <pc:sldMkLst>
          <pc:docMk/>
          <pc:sldMk cId="0" sldId="778"/>
        </pc:sldMkLst>
      </pc:sldChg>
      <pc:sldChg chg="addSp modSp new mod setBg modAnim">
        <pc:chgData name="Mohammad Matloob Khan" userId="35d4c8bfad35b5de" providerId="LiveId" clId="{F75C0441-6E88-43A0-B0E7-C8016D89F66A}" dt="2023-09-07T07:59:58.198" v="564"/>
        <pc:sldMkLst>
          <pc:docMk/>
          <pc:sldMk cId="534179558" sldId="1351"/>
        </pc:sldMkLst>
      </pc:sldChg>
      <pc:sldChg chg="addSp modSp new del mod">
        <pc:chgData name="Mohammad Matloob Khan" userId="35d4c8bfad35b5de" providerId="LiveId" clId="{F75C0441-6E88-43A0-B0E7-C8016D89F66A}" dt="2023-09-06T11:51:20.562" v="79" actId="47"/>
        <pc:sldMkLst>
          <pc:docMk/>
          <pc:sldMk cId="3747183399" sldId="1351"/>
        </pc:sldMkLst>
      </pc:sldChg>
    </pc:docChg>
  </pc:docChgLst>
  <pc:docChgLst>
    <pc:chgData name="Mohammad Matloob Khan" userId="35d4c8bfad35b5de" providerId="LiveId" clId="{E6775593-00B2-4AF6-8071-3C2D58305638}"/>
    <pc:docChg chg="modSld">
      <pc:chgData name="Mohammad Matloob Khan" userId="35d4c8bfad35b5de" providerId="LiveId" clId="{E6775593-00B2-4AF6-8071-3C2D58305638}" dt="2023-11-15T01:46:02.798" v="27" actId="207"/>
      <pc:docMkLst>
        <pc:docMk/>
      </pc:docMkLst>
      <pc:sldChg chg="modSp">
        <pc:chgData name="Mohammad Matloob Khan" userId="35d4c8bfad35b5de" providerId="LiveId" clId="{E6775593-00B2-4AF6-8071-3C2D58305638}" dt="2023-11-15T01:42:26.778" v="0" actId="20577"/>
        <pc:sldMkLst>
          <pc:docMk/>
          <pc:sldMk cId="3903110398" sldId="1164"/>
        </pc:sldMkLst>
      </pc:sldChg>
      <pc:sldChg chg="modSp mod">
        <pc:chgData name="Mohammad Matloob Khan" userId="35d4c8bfad35b5de" providerId="LiveId" clId="{E6775593-00B2-4AF6-8071-3C2D58305638}" dt="2023-11-15T01:43:50.834" v="9" actId="1035"/>
        <pc:sldMkLst>
          <pc:docMk/>
          <pc:sldMk cId="2877581409" sldId="1166"/>
        </pc:sldMkLst>
      </pc:sldChg>
      <pc:sldChg chg="modSp mod">
        <pc:chgData name="Mohammad Matloob Khan" userId="35d4c8bfad35b5de" providerId="LiveId" clId="{E6775593-00B2-4AF6-8071-3C2D58305638}" dt="2023-11-15T01:46:02.798" v="27" actId="207"/>
        <pc:sldMkLst>
          <pc:docMk/>
          <pc:sldMk cId="246790888" sldId="1344"/>
        </pc:sldMkLst>
      </pc:sldChg>
    </pc:docChg>
  </pc:docChgLst>
  <pc:docChgLst>
    <pc:chgData name="Mohammad Matloob Khan" userId="35d4c8bfad35b5de" providerId="LiveId" clId="{F9E7D576-97B7-4320-B0E4-7EEDE754F36F}"/>
    <pc:docChg chg="undo redo custSel addSld delSld modSld sldOrd delMainMaster">
      <pc:chgData name="Mohammad Matloob Khan" userId="35d4c8bfad35b5de" providerId="LiveId" clId="{F9E7D576-97B7-4320-B0E4-7EEDE754F36F}" dt="2025-02-15T05:58:54.070" v="7515" actId="47"/>
      <pc:docMkLst>
        <pc:docMk/>
      </pc:docMkLst>
      <pc:sldChg chg="modSp mod setBg">
        <pc:chgData name="Mohammad Matloob Khan" userId="35d4c8bfad35b5de" providerId="LiveId" clId="{F9E7D576-97B7-4320-B0E4-7EEDE754F36F}" dt="2025-01-27T06:20:53.905" v="3007" actId="1076"/>
        <pc:sldMkLst>
          <pc:docMk/>
          <pc:sldMk cId="0" sldId="256"/>
        </pc:sldMkLst>
        <pc:spChg chg="mod">
          <ac:chgData name="Mohammad Matloob Khan" userId="35d4c8bfad35b5de" providerId="LiveId" clId="{F9E7D576-97B7-4320-B0E4-7EEDE754F36F}" dt="2025-01-27T06:20:53.905" v="3007" actId="1076"/>
          <ac:spMkLst>
            <pc:docMk/>
            <pc:sldMk cId="0" sldId="256"/>
            <ac:spMk id="5" creationId="{071AF6E5-FEC4-3EB1-DED4-927A066066B6}"/>
          </ac:spMkLst>
        </pc:spChg>
        <pc:spChg chg="mod">
          <ac:chgData name="Mohammad Matloob Khan" userId="35d4c8bfad35b5de" providerId="LiveId" clId="{F9E7D576-97B7-4320-B0E4-7EEDE754F36F}" dt="2025-01-26T07:01:22.342" v="2129" actId="207"/>
          <ac:spMkLst>
            <pc:docMk/>
            <pc:sldMk cId="0" sldId="256"/>
            <ac:spMk id="8" creationId="{17D24278-8F9B-3C62-476E-AB0D3146E71C}"/>
          </ac:spMkLst>
        </pc:spChg>
        <pc:spChg chg="mod">
          <ac:chgData name="Mohammad Matloob Khan" userId="35d4c8bfad35b5de" providerId="LiveId" clId="{F9E7D576-97B7-4320-B0E4-7EEDE754F36F}" dt="2025-01-27T06:20:44.153" v="3005" actId="1076"/>
          <ac:spMkLst>
            <pc:docMk/>
            <pc:sldMk cId="0" sldId="256"/>
            <ac:spMk id="9" creationId="{C640A644-5C25-AB99-DA31-9B28F7302841}"/>
          </ac:spMkLst>
        </pc:spChg>
        <pc:spChg chg="mod">
          <ac:chgData name="Mohammad Matloob Khan" userId="35d4c8bfad35b5de" providerId="LiveId" clId="{F9E7D576-97B7-4320-B0E4-7EEDE754F36F}" dt="2025-01-27T06:20:49.047" v="3006" actId="1076"/>
          <ac:spMkLst>
            <pc:docMk/>
            <pc:sldMk cId="0" sldId="256"/>
            <ac:spMk id="10" creationId="{D42D3597-279C-9387-EBD8-E47848E19A93}"/>
          </ac:spMkLst>
        </pc:spChg>
      </pc:sldChg>
      <pc:sldChg chg="modSp mod modAnim">
        <pc:chgData name="Mohammad Matloob Khan" userId="35d4c8bfad35b5de" providerId="LiveId" clId="{F9E7D576-97B7-4320-B0E4-7EEDE754F36F}" dt="2025-02-13T05:05:41.373" v="6556"/>
        <pc:sldMkLst>
          <pc:docMk/>
          <pc:sldMk cId="0" sldId="257"/>
        </pc:sldMkLst>
      </pc:sldChg>
      <pc:sldChg chg="modSp add del setBg">
        <pc:chgData name="Mohammad Matloob Khan" userId="35d4c8bfad35b5de" providerId="LiveId" clId="{F9E7D576-97B7-4320-B0E4-7EEDE754F36F}" dt="2025-02-10T13:13:16.574" v="6266" actId="47"/>
        <pc:sldMkLst>
          <pc:docMk/>
          <pc:sldMk cId="0" sldId="258"/>
        </pc:sldMkLst>
      </pc:sldChg>
      <pc:sldChg chg="modSp mod setBg">
        <pc:chgData name="Mohammad Matloob Khan" userId="35d4c8bfad35b5de" providerId="LiveId" clId="{F9E7D576-97B7-4320-B0E4-7EEDE754F36F}" dt="2025-02-10T13:16:48.522" v="6281" actId="1035"/>
        <pc:sldMkLst>
          <pc:docMk/>
          <pc:sldMk cId="0" sldId="261"/>
        </pc:sldMkLst>
        <pc:spChg chg="mod">
          <ac:chgData name="Mohammad Matloob Khan" userId="35d4c8bfad35b5de" providerId="LiveId" clId="{F9E7D576-97B7-4320-B0E4-7EEDE754F36F}" dt="2025-02-10T13:16:38.332" v="6279" actId="207"/>
          <ac:spMkLst>
            <pc:docMk/>
            <pc:sldMk cId="0" sldId="261"/>
            <ac:spMk id="9218" creationId="{D72E5673-6379-0A92-A491-31CA405B82F7}"/>
          </ac:spMkLst>
        </pc:spChg>
        <pc:spChg chg="mod">
          <ac:chgData name="Mohammad Matloob Khan" userId="35d4c8bfad35b5de" providerId="LiveId" clId="{F9E7D576-97B7-4320-B0E4-7EEDE754F36F}" dt="2025-01-28T10:44:51.003" v="3291" actId="14100"/>
          <ac:spMkLst>
            <pc:docMk/>
            <pc:sldMk cId="0" sldId="261"/>
            <ac:spMk id="9222" creationId="{DBD8BBB5-7531-FEB5-FC5A-931FBFAF7C6C}"/>
          </ac:spMkLst>
        </pc:spChg>
        <pc:spChg chg="mod">
          <ac:chgData name="Mohammad Matloob Khan" userId="35d4c8bfad35b5de" providerId="LiveId" clId="{F9E7D576-97B7-4320-B0E4-7EEDE754F36F}" dt="2025-02-07T12:17:41.299" v="4021"/>
          <ac:spMkLst>
            <pc:docMk/>
            <pc:sldMk cId="0" sldId="261"/>
            <ac:spMk id="9223" creationId="{A443E0A0-3E77-BEB1-322F-41C3BF44D1FC}"/>
          </ac:spMkLst>
        </pc:spChg>
        <pc:spChg chg="mod">
          <ac:chgData name="Mohammad Matloob Khan" userId="35d4c8bfad35b5de" providerId="LiveId" clId="{F9E7D576-97B7-4320-B0E4-7EEDE754F36F}" dt="2025-02-10T13:16:48.522" v="6281" actId="1035"/>
          <ac:spMkLst>
            <pc:docMk/>
            <pc:sldMk cId="0" sldId="261"/>
            <ac:spMk id="57348" creationId="{CD7EE77F-0FCF-78F0-7F7C-C504D29C6FB1}"/>
          </ac:spMkLst>
        </pc:spChg>
      </pc:sldChg>
      <pc:sldChg chg="modSp mod">
        <pc:chgData name="Mohammad Matloob Khan" userId="35d4c8bfad35b5de" providerId="LiveId" clId="{F9E7D576-97B7-4320-B0E4-7EEDE754F36F}" dt="2025-02-10T12:31:49.267" v="6229" actId="6549"/>
        <pc:sldMkLst>
          <pc:docMk/>
          <pc:sldMk cId="0" sldId="264"/>
        </pc:sldMkLst>
        <pc:spChg chg="mod">
          <ac:chgData name="Mohammad Matloob Khan" userId="35d4c8bfad35b5de" providerId="LiveId" clId="{F9E7D576-97B7-4320-B0E4-7EEDE754F36F}" dt="2025-02-05T14:19:36.833" v="3763" actId="20577"/>
          <ac:spMkLst>
            <pc:docMk/>
            <pc:sldMk cId="0" sldId="264"/>
            <ac:spMk id="12294" creationId="{37F4D28A-4CE0-8862-606C-5481C96CB02D}"/>
          </ac:spMkLst>
        </pc:spChg>
        <pc:spChg chg="mod">
          <ac:chgData name="Mohammad Matloob Khan" userId="35d4c8bfad35b5de" providerId="LiveId" clId="{F9E7D576-97B7-4320-B0E4-7EEDE754F36F}" dt="2025-02-10T12:31:49.267" v="6229" actId="6549"/>
          <ac:spMkLst>
            <pc:docMk/>
            <pc:sldMk cId="0" sldId="264"/>
            <ac:spMk id="12298" creationId="{E4B37504-6B39-0D5F-A0CF-442B4F4CE117}"/>
          </ac:spMkLst>
        </pc:spChg>
        <pc:spChg chg="mod">
          <ac:chgData name="Mohammad Matloob Khan" userId="35d4c8bfad35b5de" providerId="LiveId" clId="{F9E7D576-97B7-4320-B0E4-7EEDE754F36F}" dt="2025-02-05T14:19:20.402" v="3762" actId="207"/>
          <ac:spMkLst>
            <pc:docMk/>
            <pc:sldMk cId="0" sldId="264"/>
            <ac:spMk id="40970" creationId="{C5CE56A7-6049-E84C-5C88-FF81B8C635CA}"/>
          </ac:spMkLst>
        </pc:spChg>
      </pc:sldChg>
      <pc:sldChg chg="modSp mod setBg">
        <pc:chgData name="Mohammad Matloob Khan" userId="35d4c8bfad35b5de" providerId="LiveId" clId="{F9E7D576-97B7-4320-B0E4-7EEDE754F36F}" dt="2025-02-07T12:24:18.467" v="4047" actId="1366"/>
        <pc:sldMkLst>
          <pc:docMk/>
          <pc:sldMk cId="0" sldId="270"/>
        </pc:sldMkLst>
      </pc:sldChg>
      <pc:sldChg chg="modSp">
        <pc:chgData name="Mohammad Matloob Khan" userId="35d4c8bfad35b5de" providerId="LiveId" clId="{F9E7D576-97B7-4320-B0E4-7EEDE754F36F}" dt="2025-01-26T07:40:32.979" v="2573" actId="20577"/>
        <pc:sldMkLst>
          <pc:docMk/>
          <pc:sldMk cId="0" sldId="271"/>
        </pc:sldMkLst>
      </pc:sldChg>
      <pc:sldChg chg="modSp setBg">
        <pc:chgData name="Mohammad Matloob Khan" userId="35d4c8bfad35b5de" providerId="LiveId" clId="{F9E7D576-97B7-4320-B0E4-7EEDE754F36F}" dt="2025-02-15T04:32:49.590" v="7511" actId="20577"/>
        <pc:sldMkLst>
          <pc:docMk/>
          <pc:sldMk cId="0" sldId="378"/>
        </pc:sldMkLst>
        <pc:spChg chg="mod">
          <ac:chgData name="Mohammad Matloob Khan" userId="35d4c8bfad35b5de" providerId="LiveId" clId="{F9E7D576-97B7-4320-B0E4-7EEDE754F36F}" dt="2025-02-15T04:32:49.590" v="7511" actId="20577"/>
          <ac:spMkLst>
            <pc:docMk/>
            <pc:sldMk cId="0" sldId="378"/>
            <ac:spMk id="160773" creationId="{7230C4DC-506F-2B29-2856-9F811831CFDC}"/>
          </ac:spMkLst>
        </pc:spChg>
      </pc:sldChg>
      <pc:sldChg chg="modSp del mod">
        <pc:chgData name="Mohammad Matloob Khan" userId="35d4c8bfad35b5de" providerId="LiveId" clId="{F9E7D576-97B7-4320-B0E4-7EEDE754F36F}" dt="2025-02-10T13:13:32.277" v="6268" actId="47"/>
        <pc:sldMkLst>
          <pc:docMk/>
          <pc:sldMk cId="0" sldId="381"/>
        </pc:sldMkLst>
      </pc:sldChg>
      <pc:sldChg chg="modSp mod">
        <pc:chgData name="Mohammad Matloob Khan" userId="35d4c8bfad35b5de" providerId="LiveId" clId="{F9E7D576-97B7-4320-B0E4-7EEDE754F36F}" dt="2025-02-07T12:22:29.328" v="4043" actId="1037"/>
        <pc:sldMkLst>
          <pc:docMk/>
          <pc:sldMk cId="0" sldId="382"/>
        </pc:sldMkLst>
        <pc:spChg chg="mod">
          <ac:chgData name="Mohammad Matloob Khan" userId="35d4c8bfad35b5de" providerId="LiveId" clId="{F9E7D576-97B7-4320-B0E4-7EEDE754F36F}" dt="2025-02-07T12:21:43.347" v="4028" actId="255"/>
          <ac:spMkLst>
            <pc:docMk/>
            <pc:sldMk cId="0" sldId="382"/>
            <ac:spMk id="169987" creationId="{D0C1EB4E-2A55-86AA-4DC0-3EFF016622FA}"/>
          </ac:spMkLst>
        </pc:spChg>
        <pc:spChg chg="mod">
          <ac:chgData name="Mohammad Matloob Khan" userId="35d4c8bfad35b5de" providerId="LiveId" clId="{F9E7D576-97B7-4320-B0E4-7EEDE754F36F}" dt="2025-01-28T13:42:00.910" v="3299" actId="14100"/>
          <ac:spMkLst>
            <pc:docMk/>
            <pc:sldMk cId="0" sldId="382"/>
            <ac:spMk id="169988" creationId="{66F289B4-94DE-CFD3-29E7-07B5118949A6}"/>
          </ac:spMkLst>
        </pc:spChg>
        <pc:spChg chg="mod">
          <ac:chgData name="Mohammad Matloob Khan" userId="35d4c8bfad35b5de" providerId="LiveId" clId="{F9E7D576-97B7-4320-B0E4-7EEDE754F36F}" dt="2025-01-28T13:45:01.637" v="3358" actId="6549"/>
          <ac:spMkLst>
            <pc:docMk/>
            <pc:sldMk cId="0" sldId="382"/>
            <ac:spMk id="169989" creationId="{6FBE6C58-95D4-F2DC-2372-2A9D465B6006}"/>
          </ac:spMkLst>
        </pc:spChg>
        <pc:spChg chg="mod">
          <ac:chgData name="Mohammad Matloob Khan" userId="35d4c8bfad35b5de" providerId="LiveId" clId="{F9E7D576-97B7-4320-B0E4-7EEDE754F36F}" dt="2025-02-07T12:22:24.529" v="4037" actId="1037"/>
          <ac:spMkLst>
            <pc:docMk/>
            <pc:sldMk cId="0" sldId="382"/>
            <ac:spMk id="169990" creationId="{228ED1D0-B90B-9C27-651E-5B6E3A7592C9}"/>
          </ac:spMkLst>
        </pc:spChg>
        <pc:spChg chg="mod">
          <ac:chgData name="Mohammad Matloob Khan" userId="35d4c8bfad35b5de" providerId="LiveId" clId="{F9E7D576-97B7-4320-B0E4-7EEDE754F36F}" dt="2025-02-07T12:22:16.863" v="4031" actId="1037"/>
          <ac:spMkLst>
            <pc:docMk/>
            <pc:sldMk cId="0" sldId="382"/>
            <ac:spMk id="169991" creationId="{E4FB5C59-847F-912C-FC07-5E18DD3290AD}"/>
          </ac:spMkLst>
        </pc:spChg>
        <pc:spChg chg="mod">
          <ac:chgData name="Mohammad Matloob Khan" userId="35d4c8bfad35b5de" providerId="LiveId" clId="{F9E7D576-97B7-4320-B0E4-7EEDE754F36F}" dt="2025-02-07T12:22:29.328" v="4043" actId="1037"/>
          <ac:spMkLst>
            <pc:docMk/>
            <pc:sldMk cId="0" sldId="382"/>
            <ac:spMk id="169993" creationId="{F615EDF4-2EB5-A1E1-BE5B-0DED3ACECB23}"/>
          </ac:spMkLst>
        </pc:spChg>
      </pc:sldChg>
      <pc:sldChg chg="modSp">
        <pc:chgData name="Mohammad Matloob Khan" userId="35d4c8bfad35b5de" providerId="LiveId" clId="{F9E7D576-97B7-4320-B0E4-7EEDE754F36F}" dt="2025-01-28T10:50:42.189" v="3295" actId="6549"/>
        <pc:sldMkLst>
          <pc:docMk/>
          <pc:sldMk cId="0" sldId="395"/>
        </pc:sldMkLst>
        <pc:spChg chg="mod">
          <ac:chgData name="Mohammad Matloob Khan" userId="35d4c8bfad35b5de" providerId="LiveId" clId="{F9E7D576-97B7-4320-B0E4-7EEDE754F36F}" dt="2025-01-28T10:50:42.189" v="3295" actId="6549"/>
          <ac:spMkLst>
            <pc:docMk/>
            <pc:sldMk cId="0" sldId="395"/>
            <ac:spMk id="186371" creationId="{CE72B254-CD66-92F0-510B-5A0CA7960125}"/>
          </ac:spMkLst>
        </pc:spChg>
      </pc:sldChg>
      <pc:sldChg chg="addSp delSp modSp mod">
        <pc:chgData name="Mohammad Matloob Khan" userId="35d4c8bfad35b5de" providerId="LiveId" clId="{F9E7D576-97B7-4320-B0E4-7EEDE754F36F}" dt="2025-02-10T13:15:01.114" v="6277" actId="1076"/>
        <pc:sldMkLst>
          <pc:docMk/>
          <pc:sldMk cId="0" sldId="399"/>
        </pc:sldMkLst>
        <pc:spChg chg="mod">
          <ac:chgData name="Mohammad Matloob Khan" userId="35d4c8bfad35b5de" providerId="LiveId" clId="{F9E7D576-97B7-4320-B0E4-7EEDE754F36F}" dt="2025-02-10T13:14:50.484" v="6275" actId="1076"/>
          <ac:spMkLst>
            <pc:docMk/>
            <pc:sldMk cId="0" sldId="399"/>
            <ac:spMk id="2" creationId="{BC039CD4-336D-4DF2-62E3-D3346D3E7B69}"/>
          </ac:spMkLst>
        </pc:spChg>
        <pc:spChg chg="mod">
          <ac:chgData name="Mohammad Matloob Khan" userId="35d4c8bfad35b5de" providerId="LiveId" clId="{F9E7D576-97B7-4320-B0E4-7EEDE754F36F}" dt="2025-02-10T13:15:01.114" v="6277" actId="1076"/>
          <ac:spMkLst>
            <pc:docMk/>
            <pc:sldMk cId="0" sldId="399"/>
            <ac:spMk id="192516" creationId="{3F3D28F8-E5F0-1870-5339-6BB6AE21CB01}"/>
          </ac:spMkLst>
        </pc:spChg>
        <pc:spChg chg="mod">
          <ac:chgData name="Mohammad Matloob Khan" userId="35d4c8bfad35b5de" providerId="LiveId" clId="{F9E7D576-97B7-4320-B0E4-7EEDE754F36F}" dt="2025-01-26T07:34:36.666" v="2536" actId="14100"/>
          <ac:spMkLst>
            <pc:docMk/>
            <pc:sldMk cId="0" sldId="399"/>
            <ac:spMk id="192518" creationId="{DCA4C247-52C3-DE62-3155-2F3E0DEAB7E0}"/>
          </ac:spMkLst>
        </pc:spChg>
        <pc:spChg chg="mod">
          <ac:chgData name="Mohammad Matloob Khan" userId="35d4c8bfad35b5de" providerId="LiveId" clId="{F9E7D576-97B7-4320-B0E4-7EEDE754F36F}" dt="2025-02-10T13:14:54.403" v="6276" actId="1076"/>
          <ac:spMkLst>
            <pc:docMk/>
            <pc:sldMk cId="0" sldId="399"/>
            <ac:spMk id="192519" creationId="{E9FBF6B6-9CD2-AA7C-E1C0-C9F41BE9618D}"/>
          </ac:spMkLst>
        </pc:spChg>
      </pc:sldChg>
      <pc:sldChg chg="modSp setBg">
        <pc:chgData name="Mohammad Matloob Khan" userId="35d4c8bfad35b5de" providerId="LiveId" clId="{F9E7D576-97B7-4320-B0E4-7EEDE754F36F}" dt="2025-02-07T12:20:10.542" v="4026" actId="6549"/>
        <pc:sldMkLst>
          <pc:docMk/>
          <pc:sldMk cId="0" sldId="400"/>
        </pc:sldMkLst>
        <pc:spChg chg="mod">
          <ac:chgData name="Mohammad Matloob Khan" userId="35d4c8bfad35b5de" providerId="LiveId" clId="{F9E7D576-97B7-4320-B0E4-7EEDE754F36F}" dt="2025-02-07T12:19:44.627" v="4024" actId="2711"/>
          <ac:spMkLst>
            <pc:docMk/>
            <pc:sldMk cId="0" sldId="400"/>
            <ac:spMk id="206852" creationId="{AB3E1DDC-0447-1BCE-3E6A-D5E1598F5C9A}"/>
          </ac:spMkLst>
        </pc:spChg>
        <pc:spChg chg="mod">
          <ac:chgData name="Mohammad Matloob Khan" userId="35d4c8bfad35b5de" providerId="LiveId" clId="{F9E7D576-97B7-4320-B0E4-7EEDE754F36F}" dt="2025-02-07T12:20:10.542" v="4026" actId="6549"/>
          <ac:spMkLst>
            <pc:docMk/>
            <pc:sldMk cId="0" sldId="400"/>
            <ac:spMk id="206854" creationId="{4AFD844F-74FB-EE6B-B520-6EA446545C44}"/>
          </ac:spMkLst>
        </pc:spChg>
      </pc:sldChg>
      <pc:sldChg chg="modSp setBg">
        <pc:chgData name="Mohammad Matloob Khan" userId="35d4c8bfad35b5de" providerId="LiveId" clId="{F9E7D576-97B7-4320-B0E4-7EEDE754F36F}" dt="2025-02-06T13:58:59.008" v="3864" actId="20577"/>
        <pc:sldMkLst>
          <pc:docMk/>
          <pc:sldMk cId="0" sldId="401"/>
        </pc:sldMkLst>
        <pc:spChg chg="mod">
          <ac:chgData name="Mohammad Matloob Khan" userId="35d4c8bfad35b5de" providerId="LiveId" clId="{F9E7D576-97B7-4320-B0E4-7EEDE754F36F}" dt="2025-02-06T13:58:59.008" v="3864" actId="20577"/>
          <ac:spMkLst>
            <pc:docMk/>
            <pc:sldMk cId="0" sldId="401"/>
            <ac:spMk id="195586" creationId="{61A5FCEF-6024-D5FF-B59C-262FAF767144}"/>
          </ac:spMkLst>
        </pc:spChg>
        <pc:spChg chg="mod">
          <ac:chgData name="Mohammad Matloob Khan" userId="35d4c8bfad35b5de" providerId="LiveId" clId="{F9E7D576-97B7-4320-B0E4-7EEDE754F36F}" dt="2025-01-26T07:30:38.776" v="2516"/>
          <ac:spMkLst>
            <pc:docMk/>
            <pc:sldMk cId="0" sldId="401"/>
            <ac:spMk id="195588" creationId="{AAF5CD4B-9F3C-0728-237D-2C3FB06FA0AB}"/>
          </ac:spMkLst>
        </pc:spChg>
        <pc:spChg chg="mod">
          <ac:chgData name="Mohammad Matloob Khan" userId="35d4c8bfad35b5de" providerId="LiveId" clId="{F9E7D576-97B7-4320-B0E4-7EEDE754F36F}" dt="2025-01-26T07:30:48.697" v="2518"/>
          <ac:spMkLst>
            <pc:docMk/>
            <pc:sldMk cId="0" sldId="401"/>
            <ac:spMk id="195589" creationId="{64C11599-75EB-0D42-D717-116F0668A5BD}"/>
          </ac:spMkLst>
        </pc:spChg>
      </pc:sldChg>
      <pc:sldChg chg="addSp modSp mod">
        <pc:chgData name="Mohammad Matloob Khan" userId="35d4c8bfad35b5de" providerId="LiveId" clId="{F9E7D576-97B7-4320-B0E4-7EEDE754F36F}" dt="2025-02-07T12:34:59.703" v="4060" actId="207"/>
        <pc:sldMkLst>
          <pc:docMk/>
          <pc:sldMk cId="0" sldId="410"/>
        </pc:sldMkLst>
      </pc:sldChg>
      <pc:sldChg chg="modSp mod">
        <pc:chgData name="Mohammad Matloob Khan" userId="35d4c8bfad35b5de" providerId="LiveId" clId="{F9E7D576-97B7-4320-B0E4-7EEDE754F36F}" dt="2025-02-07T12:53:49.686" v="4076" actId="1037"/>
        <pc:sldMkLst>
          <pc:docMk/>
          <pc:sldMk cId="0" sldId="412"/>
        </pc:sldMkLst>
      </pc:sldChg>
      <pc:sldChg chg="setBg">
        <pc:chgData name="Mohammad Matloob Khan" userId="35d4c8bfad35b5de" providerId="LiveId" clId="{F9E7D576-97B7-4320-B0E4-7EEDE754F36F}" dt="2025-02-07T12:54:27.101" v="4077"/>
        <pc:sldMkLst>
          <pc:docMk/>
          <pc:sldMk cId="0" sldId="413"/>
        </pc:sldMkLst>
      </pc:sldChg>
      <pc:sldChg chg="setBg">
        <pc:chgData name="Mohammad Matloob Khan" userId="35d4c8bfad35b5de" providerId="LiveId" clId="{F9E7D576-97B7-4320-B0E4-7EEDE754F36F}" dt="2025-02-07T12:55:11.149" v="4080"/>
        <pc:sldMkLst>
          <pc:docMk/>
          <pc:sldMk cId="0" sldId="415"/>
        </pc:sldMkLst>
      </pc:sldChg>
      <pc:sldChg chg="modSp">
        <pc:chgData name="Mohammad Matloob Khan" userId="35d4c8bfad35b5de" providerId="LiveId" clId="{F9E7D576-97B7-4320-B0E4-7EEDE754F36F}" dt="2025-02-07T12:57:58.178" v="4098" actId="207"/>
        <pc:sldMkLst>
          <pc:docMk/>
          <pc:sldMk cId="0" sldId="417"/>
        </pc:sldMkLst>
      </pc:sldChg>
      <pc:sldChg chg="modSp">
        <pc:chgData name="Mohammad Matloob Khan" userId="35d4c8bfad35b5de" providerId="LiveId" clId="{F9E7D576-97B7-4320-B0E4-7EEDE754F36F}" dt="2025-02-07T12:58:20.208" v="4099" actId="207"/>
        <pc:sldMkLst>
          <pc:docMk/>
          <pc:sldMk cId="0" sldId="418"/>
        </pc:sldMkLst>
      </pc:sldChg>
      <pc:sldChg chg="modSp mod">
        <pc:chgData name="Mohammad Matloob Khan" userId="35d4c8bfad35b5de" providerId="LiveId" clId="{F9E7D576-97B7-4320-B0E4-7EEDE754F36F}" dt="2025-02-13T05:28:50.042" v="6566" actId="20577"/>
        <pc:sldMkLst>
          <pc:docMk/>
          <pc:sldMk cId="0" sldId="467"/>
        </pc:sldMkLst>
        <pc:spChg chg="mod">
          <ac:chgData name="Mohammad Matloob Khan" userId="35d4c8bfad35b5de" providerId="LiveId" clId="{F9E7D576-97B7-4320-B0E4-7EEDE754F36F}" dt="2025-01-28T10:34:46.726" v="3254" actId="2711"/>
          <ac:spMkLst>
            <pc:docMk/>
            <pc:sldMk cId="0" sldId="467"/>
            <ac:spMk id="300037" creationId="{30EAB2A5-92A7-208B-5484-4F69CCDD219A}"/>
          </ac:spMkLst>
        </pc:spChg>
        <pc:spChg chg="mod">
          <ac:chgData name="Mohammad Matloob Khan" userId="35d4c8bfad35b5de" providerId="LiveId" clId="{F9E7D576-97B7-4320-B0E4-7EEDE754F36F}" dt="2025-01-26T07:27:48.187" v="2499" actId="1037"/>
          <ac:spMkLst>
            <pc:docMk/>
            <pc:sldMk cId="0" sldId="467"/>
            <ac:spMk id="300038" creationId="{C3CAA447-7333-A3C5-A718-2CE041A7577B}"/>
          </ac:spMkLst>
        </pc:spChg>
        <pc:spChg chg="mod">
          <ac:chgData name="Mohammad Matloob Khan" userId="35d4c8bfad35b5de" providerId="LiveId" clId="{F9E7D576-97B7-4320-B0E4-7EEDE754F36F}" dt="2025-01-26T07:27:56.073" v="2500" actId="1037"/>
          <ac:spMkLst>
            <pc:docMk/>
            <pc:sldMk cId="0" sldId="467"/>
            <ac:spMk id="300040" creationId="{E9230863-1FC9-1B61-73DD-A12280AE6FE0}"/>
          </ac:spMkLst>
        </pc:spChg>
        <pc:spChg chg="mod">
          <ac:chgData name="Mohammad Matloob Khan" userId="35d4c8bfad35b5de" providerId="LiveId" clId="{F9E7D576-97B7-4320-B0E4-7EEDE754F36F}" dt="2025-01-26T07:28:00.862" v="2502" actId="1037"/>
          <ac:spMkLst>
            <pc:docMk/>
            <pc:sldMk cId="0" sldId="467"/>
            <ac:spMk id="300041" creationId="{00D0BCCD-D86E-E128-E874-0A1767CE094E}"/>
          </ac:spMkLst>
        </pc:spChg>
        <pc:spChg chg="mod">
          <ac:chgData name="Mohammad Matloob Khan" userId="35d4c8bfad35b5de" providerId="LiveId" clId="{F9E7D576-97B7-4320-B0E4-7EEDE754F36F}" dt="2025-01-26T07:28:04.618" v="2504" actId="1037"/>
          <ac:spMkLst>
            <pc:docMk/>
            <pc:sldMk cId="0" sldId="467"/>
            <ac:spMk id="300042" creationId="{0C78A383-2738-D498-E29A-2E385EB417A1}"/>
          </ac:spMkLst>
        </pc:spChg>
        <pc:spChg chg="mod">
          <ac:chgData name="Mohammad Matloob Khan" userId="35d4c8bfad35b5de" providerId="LiveId" clId="{F9E7D576-97B7-4320-B0E4-7EEDE754F36F}" dt="2025-02-13T05:28:50.042" v="6566" actId="20577"/>
          <ac:spMkLst>
            <pc:docMk/>
            <pc:sldMk cId="0" sldId="467"/>
            <ac:spMk id="300044" creationId="{894F0723-7DAC-59E2-E2FA-5701D80F09E2}"/>
          </ac:spMkLst>
        </pc:spChg>
      </pc:sldChg>
      <pc:sldChg chg="modSp mod modTransition modAnim">
        <pc:chgData name="Mohammad Matloob Khan" userId="35d4c8bfad35b5de" providerId="LiveId" clId="{F9E7D576-97B7-4320-B0E4-7EEDE754F36F}" dt="2025-02-06T14:00:46.134" v="3872" actId="1076"/>
        <pc:sldMkLst>
          <pc:docMk/>
          <pc:sldMk cId="0" sldId="468"/>
        </pc:sldMkLst>
        <pc:spChg chg="mod">
          <ac:chgData name="Mohammad Matloob Khan" userId="35d4c8bfad35b5de" providerId="LiveId" clId="{F9E7D576-97B7-4320-B0E4-7EEDE754F36F}" dt="2025-02-06T14:00:38.793" v="3871" actId="6549"/>
          <ac:spMkLst>
            <pc:docMk/>
            <pc:sldMk cId="0" sldId="468"/>
            <ac:spMk id="301062" creationId="{40A795DE-7DB7-9239-E742-D20E271E0CE0}"/>
          </ac:spMkLst>
        </pc:spChg>
        <pc:spChg chg="mod">
          <ac:chgData name="Mohammad Matloob Khan" userId="35d4c8bfad35b5de" providerId="LiveId" clId="{F9E7D576-97B7-4320-B0E4-7EEDE754F36F}" dt="2025-01-28T10:38:18.217" v="3270" actId="207"/>
          <ac:spMkLst>
            <pc:docMk/>
            <pc:sldMk cId="0" sldId="468"/>
            <ac:spMk id="301069" creationId="{BB127A4F-1073-BBC1-A960-CD12D3BD9F81}"/>
          </ac:spMkLst>
        </pc:spChg>
        <pc:spChg chg="mod">
          <ac:chgData name="Mohammad Matloob Khan" userId="35d4c8bfad35b5de" providerId="LiveId" clId="{F9E7D576-97B7-4320-B0E4-7EEDE754F36F}" dt="2025-01-28T10:40:25.899" v="3278" actId="1582"/>
          <ac:spMkLst>
            <pc:docMk/>
            <pc:sldMk cId="0" sldId="468"/>
            <ac:spMk id="301070" creationId="{0DAAE134-5EE7-C5ED-AAE8-B7907E414534}"/>
          </ac:spMkLst>
        </pc:spChg>
        <pc:spChg chg="mod">
          <ac:chgData name="Mohammad Matloob Khan" userId="35d4c8bfad35b5de" providerId="LiveId" clId="{F9E7D576-97B7-4320-B0E4-7EEDE754F36F}" dt="2025-02-06T14:00:46.134" v="3872" actId="1076"/>
          <ac:spMkLst>
            <pc:docMk/>
            <pc:sldMk cId="0" sldId="468"/>
            <ac:spMk id="301071" creationId="{166234BB-844F-C1E7-53CC-CFAF8E7469AA}"/>
          </ac:spMkLst>
        </pc:spChg>
      </pc:sldChg>
      <pc:sldChg chg="addSp delSp modSp del mod setBg delAnim">
        <pc:chgData name="Mohammad Matloob Khan" userId="35d4c8bfad35b5de" providerId="LiveId" clId="{F9E7D576-97B7-4320-B0E4-7EEDE754F36F}" dt="2025-02-10T13:13:23.874" v="6267" actId="47"/>
        <pc:sldMkLst>
          <pc:docMk/>
          <pc:sldMk cId="0" sldId="469"/>
        </pc:sldMkLst>
      </pc:sldChg>
      <pc:sldChg chg="addSp delSp modSp mod delAnim modAnim">
        <pc:chgData name="Mohammad Matloob Khan" userId="35d4c8bfad35b5de" providerId="LiveId" clId="{F9E7D576-97B7-4320-B0E4-7EEDE754F36F}" dt="2025-02-13T05:44:44.314" v="6778"/>
        <pc:sldMkLst>
          <pc:docMk/>
          <pc:sldMk cId="0" sldId="488"/>
        </pc:sldMkLst>
        <pc:spChg chg="mod">
          <ac:chgData name="Mohammad Matloob Khan" userId="35d4c8bfad35b5de" providerId="LiveId" clId="{F9E7D576-97B7-4320-B0E4-7EEDE754F36F}" dt="2025-01-26T07:47:14.159" v="2645" actId="1076"/>
          <ac:spMkLst>
            <pc:docMk/>
            <pc:sldMk cId="0" sldId="488"/>
            <ac:spMk id="3" creationId="{790BBE0D-3463-876B-6D35-48A81EA51C25}"/>
          </ac:spMkLst>
        </pc:spChg>
        <pc:spChg chg="add mod">
          <ac:chgData name="Mohammad Matloob Khan" userId="35d4c8bfad35b5de" providerId="LiveId" clId="{F9E7D576-97B7-4320-B0E4-7EEDE754F36F}" dt="2025-02-12T06:35:03.135" v="6419" actId="1076"/>
          <ac:spMkLst>
            <pc:docMk/>
            <pc:sldMk cId="0" sldId="488"/>
            <ac:spMk id="4" creationId="{C6699216-4E07-882F-2431-79AA9A2FAAD4}"/>
          </ac:spMkLst>
        </pc:spChg>
        <pc:spChg chg="mod">
          <ac:chgData name="Mohammad Matloob Khan" userId="35d4c8bfad35b5de" providerId="LiveId" clId="{F9E7D576-97B7-4320-B0E4-7EEDE754F36F}" dt="2025-01-26T07:48:38.528" v="2651" actId="20577"/>
          <ac:spMkLst>
            <pc:docMk/>
            <pc:sldMk cId="0" sldId="488"/>
            <ac:spMk id="5" creationId="{93447652-304C-7F7E-F392-AE5D1EE6F0F0}"/>
          </ac:spMkLst>
        </pc:spChg>
        <pc:spChg chg="mod">
          <ac:chgData name="Mohammad Matloob Khan" userId="35d4c8bfad35b5de" providerId="LiveId" clId="{F9E7D576-97B7-4320-B0E4-7EEDE754F36F}" dt="2025-01-26T07:47:37.906" v="2649" actId="2710"/>
          <ac:spMkLst>
            <pc:docMk/>
            <pc:sldMk cId="0" sldId="488"/>
            <ac:spMk id="327683" creationId="{A1C3890E-D3C9-6E15-ECBC-279F61B63B5F}"/>
          </ac:spMkLst>
        </pc:spChg>
      </pc:sldChg>
      <pc:sldChg chg="modSp">
        <pc:chgData name="Mohammad Matloob Khan" userId="35d4c8bfad35b5de" providerId="LiveId" clId="{F9E7D576-97B7-4320-B0E4-7EEDE754F36F}" dt="2025-02-07T12:15:08.823" v="4016" actId="207"/>
        <pc:sldMkLst>
          <pc:docMk/>
          <pc:sldMk cId="0" sldId="491"/>
        </pc:sldMkLst>
        <pc:spChg chg="mod">
          <ac:chgData name="Mohammad Matloob Khan" userId="35d4c8bfad35b5de" providerId="LiveId" clId="{F9E7D576-97B7-4320-B0E4-7EEDE754F36F}" dt="2025-02-07T12:15:08.823" v="4016" actId="207"/>
          <ac:spMkLst>
            <pc:docMk/>
            <pc:sldMk cId="0" sldId="491"/>
            <ac:spMk id="332802" creationId="{B41323D9-7576-25EB-9035-46F76B5B059F}"/>
          </ac:spMkLst>
        </pc:spChg>
      </pc:sldChg>
      <pc:sldChg chg="modSp mod">
        <pc:chgData name="Mohammad Matloob Khan" userId="35d4c8bfad35b5de" providerId="LiveId" clId="{F9E7D576-97B7-4320-B0E4-7EEDE754F36F}" dt="2025-02-07T12:57:01.759" v="4097" actId="207"/>
        <pc:sldMkLst>
          <pc:docMk/>
          <pc:sldMk cId="0" sldId="494"/>
        </pc:sldMkLst>
      </pc:sldChg>
      <pc:sldChg chg="delSp modSp mod ord delAnim">
        <pc:chgData name="Mohammad Matloob Khan" userId="35d4c8bfad35b5de" providerId="LiveId" clId="{F9E7D576-97B7-4320-B0E4-7EEDE754F36F}" dt="2025-02-09T13:41:08.393" v="5592" actId="14100"/>
        <pc:sldMkLst>
          <pc:docMk/>
          <pc:sldMk cId="0" sldId="497"/>
        </pc:sldMkLst>
        <pc:spChg chg="mod">
          <ac:chgData name="Mohammad Matloob Khan" userId="35d4c8bfad35b5de" providerId="LiveId" clId="{F9E7D576-97B7-4320-B0E4-7EEDE754F36F}" dt="2025-02-09T13:40:50.299" v="5590" actId="1076"/>
          <ac:spMkLst>
            <pc:docMk/>
            <pc:sldMk cId="0" sldId="497"/>
            <ac:spMk id="342020" creationId="{481482CF-C9E7-F9E2-FED2-56604D777851}"/>
          </ac:spMkLst>
        </pc:spChg>
        <pc:spChg chg="mod">
          <ac:chgData name="Mohammad Matloob Khan" userId="35d4c8bfad35b5de" providerId="LiveId" clId="{F9E7D576-97B7-4320-B0E4-7EEDE754F36F}" dt="2025-02-09T13:41:08.393" v="5592" actId="14100"/>
          <ac:spMkLst>
            <pc:docMk/>
            <pc:sldMk cId="0" sldId="497"/>
            <ac:spMk id="342024" creationId="{BD9BA475-50E6-09FE-B92E-1EEA9E72C875}"/>
          </ac:spMkLst>
        </pc:spChg>
      </pc:sldChg>
      <pc:sldChg chg="addSp delSp modSp mod setBg delAnim modAnim">
        <pc:chgData name="Mohammad Matloob Khan" userId="35d4c8bfad35b5de" providerId="LiveId" clId="{F9E7D576-97B7-4320-B0E4-7EEDE754F36F}" dt="2025-02-15T04:31:26.900" v="7496"/>
        <pc:sldMkLst>
          <pc:docMk/>
          <pc:sldMk cId="0" sldId="523"/>
        </pc:sldMkLst>
        <pc:spChg chg="mod">
          <ac:chgData name="Mohammad Matloob Khan" userId="35d4c8bfad35b5de" providerId="LiveId" clId="{F9E7D576-97B7-4320-B0E4-7EEDE754F36F}" dt="2025-02-06T13:58:40.848" v="3862" actId="1076"/>
          <ac:spMkLst>
            <pc:docMk/>
            <pc:sldMk cId="0" sldId="523"/>
            <ac:spMk id="386052" creationId="{C5743433-C12B-DD1F-D259-B8589414DDB9}"/>
          </ac:spMkLst>
        </pc:spChg>
        <pc:spChg chg="mod">
          <ac:chgData name="Mohammad Matloob Khan" userId="35d4c8bfad35b5de" providerId="LiveId" clId="{F9E7D576-97B7-4320-B0E4-7EEDE754F36F}" dt="2025-02-06T13:58:43.955" v="3863" actId="1076"/>
          <ac:spMkLst>
            <pc:docMk/>
            <pc:sldMk cId="0" sldId="523"/>
            <ac:spMk id="386053" creationId="{1A2F145D-1C11-D384-E3FB-F5B97C1A664A}"/>
          </ac:spMkLst>
        </pc:spChg>
      </pc:sldChg>
      <pc:sldChg chg="del">
        <pc:chgData name="Mohammad Matloob Khan" userId="35d4c8bfad35b5de" providerId="LiveId" clId="{F9E7D576-97B7-4320-B0E4-7EEDE754F36F}" dt="2025-01-25T14:01:17.224" v="1025" actId="47"/>
        <pc:sldMkLst>
          <pc:docMk/>
          <pc:sldMk cId="0" sldId="551"/>
        </pc:sldMkLst>
      </pc:sldChg>
      <pc:sldChg chg="del">
        <pc:chgData name="Mohammad Matloob Khan" userId="35d4c8bfad35b5de" providerId="LiveId" clId="{F9E7D576-97B7-4320-B0E4-7EEDE754F36F}" dt="2025-01-26T05:17:58.739" v="1520" actId="47"/>
        <pc:sldMkLst>
          <pc:docMk/>
          <pc:sldMk cId="145862464" sldId="555"/>
        </pc:sldMkLst>
      </pc:sldChg>
      <pc:sldChg chg="del">
        <pc:chgData name="Mohammad Matloob Khan" userId="35d4c8bfad35b5de" providerId="LiveId" clId="{F9E7D576-97B7-4320-B0E4-7EEDE754F36F}" dt="2025-01-26T05:17:56.920" v="1519" actId="47"/>
        <pc:sldMkLst>
          <pc:docMk/>
          <pc:sldMk cId="199934511" sldId="556"/>
        </pc:sldMkLst>
      </pc:sldChg>
      <pc:sldChg chg="addSp modSp mod modAnim">
        <pc:chgData name="Mohammad Matloob Khan" userId="35d4c8bfad35b5de" providerId="LiveId" clId="{F9E7D576-97B7-4320-B0E4-7EEDE754F36F}" dt="2025-02-15T04:29:29.101" v="7495" actId="1038"/>
        <pc:sldMkLst>
          <pc:docMk/>
          <pc:sldMk cId="0" sldId="570"/>
        </pc:sldMkLst>
        <pc:spChg chg="add mod">
          <ac:chgData name="Mohammad Matloob Khan" userId="35d4c8bfad35b5de" providerId="LiveId" clId="{F9E7D576-97B7-4320-B0E4-7EEDE754F36F}" dt="2025-02-10T11:07:33.239" v="6078" actId="207"/>
          <ac:spMkLst>
            <pc:docMk/>
            <pc:sldMk cId="0" sldId="570"/>
            <ac:spMk id="3" creationId="{01D5126E-C915-6EA3-81E1-599B420A3BF6}"/>
          </ac:spMkLst>
        </pc:spChg>
        <pc:spChg chg="mod">
          <ac:chgData name="Mohammad Matloob Khan" userId="35d4c8bfad35b5de" providerId="LiveId" clId="{F9E7D576-97B7-4320-B0E4-7EEDE754F36F}" dt="2025-02-15T04:29:29.101" v="7495" actId="1038"/>
          <ac:spMkLst>
            <pc:docMk/>
            <pc:sldMk cId="0" sldId="570"/>
            <ac:spMk id="29699" creationId="{5B9C3FA0-9936-9899-7EE2-19D0354F19E3}"/>
          </ac:spMkLst>
        </pc:spChg>
        <pc:spChg chg="mod">
          <ac:chgData name="Mohammad Matloob Khan" userId="35d4c8bfad35b5de" providerId="LiveId" clId="{F9E7D576-97B7-4320-B0E4-7EEDE754F36F}" dt="2025-02-08T05:54:54.455" v="4285" actId="1076"/>
          <ac:spMkLst>
            <pc:docMk/>
            <pc:sldMk cId="0" sldId="570"/>
            <ac:spMk id="465925" creationId="{E105B88B-76F6-5C80-A561-F77ECA0E7601}"/>
          </ac:spMkLst>
        </pc:spChg>
        <pc:spChg chg="mod">
          <ac:chgData name="Mohammad Matloob Khan" userId="35d4c8bfad35b5de" providerId="LiveId" clId="{F9E7D576-97B7-4320-B0E4-7EEDE754F36F}" dt="2025-02-08T05:55:02.560" v="4287" actId="1076"/>
          <ac:spMkLst>
            <pc:docMk/>
            <pc:sldMk cId="0" sldId="570"/>
            <ac:spMk id="465927" creationId="{90A5D448-7F32-3CF1-0889-BC749F98A010}"/>
          </ac:spMkLst>
        </pc:spChg>
      </pc:sldChg>
      <pc:sldChg chg="addSp delSp modSp mod delAnim modAnim">
        <pc:chgData name="Mohammad Matloob Khan" userId="35d4c8bfad35b5de" providerId="LiveId" clId="{F9E7D576-97B7-4320-B0E4-7EEDE754F36F}" dt="2025-02-13T05:40:08.378" v="6776"/>
        <pc:sldMkLst>
          <pc:docMk/>
          <pc:sldMk cId="0" sldId="584"/>
        </pc:sldMkLst>
      </pc:sldChg>
      <pc:sldChg chg="modSp mod">
        <pc:chgData name="Mohammad Matloob Khan" userId="35d4c8bfad35b5de" providerId="LiveId" clId="{F9E7D576-97B7-4320-B0E4-7EEDE754F36F}" dt="2025-02-06T14:03:14.839" v="3892" actId="20577"/>
        <pc:sldMkLst>
          <pc:docMk/>
          <pc:sldMk cId="0" sldId="585"/>
        </pc:sldMkLst>
      </pc:sldChg>
      <pc:sldChg chg="del">
        <pc:chgData name="Mohammad Matloob Khan" userId="35d4c8bfad35b5de" providerId="LiveId" clId="{F9E7D576-97B7-4320-B0E4-7EEDE754F36F}" dt="2025-01-25T14:14:59.608" v="1045" actId="47"/>
        <pc:sldMkLst>
          <pc:docMk/>
          <pc:sldMk cId="0" sldId="595"/>
        </pc:sldMkLst>
      </pc:sldChg>
      <pc:sldChg chg="delSp modSp mod delAnim">
        <pc:chgData name="Mohammad Matloob Khan" userId="35d4c8bfad35b5de" providerId="LiveId" clId="{F9E7D576-97B7-4320-B0E4-7EEDE754F36F}" dt="2025-02-13T05:03:51.312" v="6537" actId="478"/>
        <pc:sldMkLst>
          <pc:docMk/>
          <pc:sldMk cId="0" sldId="598"/>
        </pc:sldMkLst>
      </pc:sldChg>
      <pc:sldChg chg="addSp delSp modSp mod delAnim modAnim">
        <pc:chgData name="Mohammad Matloob Khan" userId="35d4c8bfad35b5de" providerId="LiveId" clId="{F9E7D576-97B7-4320-B0E4-7EEDE754F36F}" dt="2025-02-13T05:05:14.504" v="6551"/>
        <pc:sldMkLst>
          <pc:docMk/>
          <pc:sldMk cId="259045218" sldId="622"/>
        </pc:sldMkLst>
        <pc:spChg chg="add mod">
          <ac:chgData name="Mohammad Matloob Khan" userId="35d4c8bfad35b5de" providerId="LiveId" clId="{F9E7D576-97B7-4320-B0E4-7EEDE754F36F}" dt="2025-01-29T07:34:23.261" v="3362"/>
          <ac:spMkLst>
            <pc:docMk/>
            <pc:sldMk cId="259045218" sldId="622"/>
            <ac:spMk id="2" creationId="{F0B01A10-B9DB-4966-156F-52DB776049AD}"/>
          </ac:spMkLst>
        </pc:spChg>
        <pc:spChg chg="mod">
          <ac:chgData name="Mohammad Matloob Khan" userId="35d4c8bfad35b5de" providerId="LiveId" clId="{F9E7D576-97B7-4320-B0E4-7EEDE754F36F}" dt="2025-02-12T06:12:50.870" v="6407" actId="6549"/>
          <ac:spMkLst>
            <pc:docMk/>
            <pc:sldMk cId="259045218" sldId="622"/>
            <ac:spMk id="3" creationId="{F5ECD570-E381-6415-EC11-7FF710FBDEEC}"/>
          </ac:spMkLst>
        </pc:spChg>
        <pc:spChg chg="add mod">
          <ac:chgData name="Mohammad Matloob Khan" userId="35d4c8bfad35b5de" providerId="LiveId" clId="{F9E7D576-97B7-4320-B0E4-7EEDE754F36F}" dt="2025-02-10T12:22:34.088" v="6150" actId="1035"/>
          <ac:spMkLst>
            <pc:docMk/>
            <pc:sldMk cId="259045218" sldId="622"/>
            <ac:spMk id="4" creationId="{F4659D11-5778-731F-9799-F578677599D6}"/>
          </ac:spMkLst>
        </pc:spChg>
      </pc:sldChg>
      <pc:sldChg chg="add del">
        <pc:chgData name="Mohammad Matloob Khan" userId="35d4c8bfad35b5de" providerId="LiveId" clId="{F9E7D576-97B7-4320-B0E4-7EEDE754F36F}" dt="2025-02-15T05:58:54.070" v="7515" actId="47"/>
        <pc:sldMkLst>
          <pc:docMk/>
          <pc:sldMk cId="0" sldId="778"/>
        </pc:sldMkLst>
      </pc:sldChg>
      <pc:sldChg chg="add del">
        <pc:chgData name="Mohammad Matloob Khan" userId="35d4c8bfad35b5de" providerId="LiveId" clId="{F9E7D576-97B7-4320-B0E4-7EEDE754F36F}" dt="2025-02-07T13:16:13.863" v="4165" actId="2696"/>
        <pc:sldMkLst>
          <pc:docMk/>
          <pc:sldMk cId="0" sldId="827"/>
        </pc:sldMkLst>
      </pc:sldChg>
      <pc:sldChg chg="delSp modSp add mod">
        <pc:chgData name="Mohammad Matloob Khan" userId="35d4c8bfad35b5de" providerId="LiveId" clId="{F9E7D576-97B7-4320-B0E4-7EEDE754F36F}" dt="2025-02-13T05:57:41.432" v="6825" actId="2711"/>
        <pc:sldMkLst>
          <pc:docMk/>
          <pc:sldMk cId="3203082286" sldId="827"/>
        </pc:sldMkLst>
      </pc:sldChg>
      <pc:sldChg chg="add del">
        <pc:chgData name="Mohammad Matloob Khan" userId="35d4c8bfad35b5de" providerId="LiveId" clId="{F9E7D576-97B7-4320-B0E4-7EEDE754F36F}" dt="2025-02-07T13:16:13.863" v="4165" actId="2696"/>
        <pc:sldMkLst>
          <pc:docMk/>
          <pc:sldMk cId="0" sldId="828"/>
        </pc:sldMkLst>
      </pc:sldChg>
      <pc:sldChg chg="modSp add mod">
        <pc:chgData name="Mohammad Matloob Khan" userId="35d4c8bfad35b5de" providerId="LiveId" clId="{F9E7D576-97B7-4320-B0E4-7EEDE754F36F}" dt="2025-02-13T05:58:18.886" v="6832" actId="255"/>
        <pc:sldMkLst>
          <pc:docMk/>
          <pc:sldMk cId="2992701084" sldId="828"/>
        </pc:sldMkLst>
      </pc:sldChg>
      <pc:sldChg chg="modSp add del mod">
        <pc:chgData name="Mohammad Matloob Khan" userId="35d4c8bfad35b5de" providerId="LiveId" clId="{F9E7D576-97B7-4320-B0E4-7EEDE754F36F}" dt="2025-02-07T13:16:13.863" v="4165" actId="2696"/>
        <pc:sldMkLst>
          <pc:docMk/>
          <pc:sldMk cId="0" sldId="829"/>
        </pc:sldMkLst>
      </pc:sldChg>
      <pc:sldChg chg="delSp modSp add mod">
        <pc:chgData name="Mohammad Matloob Khan" userId="35d4c8bfad35b5de" providerId="LiveId" clId="{F9E7D576-97B7-4320-B0E4-7EEDE754F36F}" dt="2025-02-07T13:21:09.866" v="4203" actId="1076"/>
        <pc:sldMkLst>
          <pc:docMk/>
          <pc:sldMk cId="1799031871" sldId="829"/>
        </pc:sldMkLst>
      </pc:sldChg>
      <pc:sldChg chg="add del">
        <pc:chgData name="Mohammad Matloob Khan" userId="35d4c8bfad35b5de" providerId="LiveId" clId="{F9E7D576-97B7-4320-B0E4-7EEDE754F36F}" dt="2025-02-07T13:16:13.863" v="4165" actId="2696"/>
        <pc:sldMkLst>
          <pc:docMk/>
          <pc:sldMk cId="0" sldId="831"/>
        </pc:sldMkLst>
      </pc:sldChg>
      <pc:sldChg chg="add setBg">
        <pc:chgData name="Mohammad Matloob Khan" userId="35d4c8bfad35b5de" providerId="LiveId" clId="{F9E7D576-97B7-4320-B0E4-7EEDE754F36F}" dt="2025-02-13T06:01:05.704" v="6848"/>
        <pc:sldMkLst>
          <pc:docMk/>
          <pc:sldMk cId="2135890309" sldId="831"/>
        </pc:sldMkLst>
      </pc:sldChg>
      <pc:sldChg chg="add del">
        <pc:chgData name="Mohammad Matloob Khan" userId="35d4c8bfad35b5de" providerId="LiveId" clId="{F9E7D576-97B7-4320-B0E4-7EEDE754F36F}" dt="2025-02-07T13:16:13.863" v="4165" actId="2696"/>
        <pc:sldMkLst>
          <pc:docMk/>
          <pc:sldMk cId="0" sldId="833"/>
        </pc:sldMkLst>
      </pc:sldChg>
      <pc:sldChg chg="modSp add mod">
        <pc:chgData name="Mohammad Matloob Khan" userId="35d4c8bfad35b5de" providerId="LiveId" clId="{F9E7D576-97B7-4320-B0E4-7EEDE754F36F}" dt="2025-02-13T05:55:29.158" v="6803" actId="2711"/>
        <pc:sldMkLst>
          <pc:docMk/>
          <pc:sldMk cId="3342907942" sldId="833"/>
        </pc:sldMkLst>
      </pc:sldChg>
      <pc:sldChg chg="add del">
        <pc:chgData name="Mohammad Matloob Khan" userId="35d4c8bfad35b5de" providerId="LiveId" clId="{F9E7D576-97B7-4320-B0E4-7EEDE754F36F}" dt="2025-02-07T13:16:13.863" v="4165" actId="2696"/>
        <pc:sldMkLst>
          <pc:docMk/>
          <pc:sldMk cId="0" sldId="834"/>
        </pc:sldMkLst>
      </pc:sldChg>
      <pc:sldChg chg="modSp add mod setBg">
        <pc:chgData name="Mohammad Matloob Khan" userId="35d4c8bfad35b5de" providerId="LiveId" clId="{F9E7D576-97B7-4320-B0E4-7EEDE754F36F}" dt="2025-02-13T06:01:25.927" v="6851"/>
        <pc:sldMkLst>
          <pc:docMk/>
          <pc:sldMk cId="806815" sldId="834"/>
        </pc:sldMkLst>
      </pc:sldChg>
      <pc:sldChg chg="add del">
        <pc:chgData name="Mohammad Matloob Khan" userId="35d4c8bfad35b5de" providerId="LiveId" clId="{F9E7D576-97B7-4320-B0E4-7EEDE754F36F}" dt="2025-02-07T13:16:13.863" v="4165" actId="2696"/>
        <pc:sldMkLst>
          <pc:docMk/>
          <pc:sldMk cId="0" sldId="835"/>
        </pc:sldMkLst>
      </pc:sldChg>
      <pc:sldChg chg="modSp add mod">
        <pc:chgData name="Mohammad Matloob Khan" userId="35d4c8bfad35b5de" providerId="LiveId" clId="{F9E7D576-97B7-4320-B0E4-7EEDE754F36F}" dt="2025-02-13T06:00:13.243" v="6845" actId="2711"/>
        <pc:sldMkLst>
          <pc:docMk/>
          <pc:sldMk cId="3933848347" sldId="835"/>
        </pc:sldMkLst>
      </pc:sldChg>
      <pc:sldChg chg="modSp add del">
        <pc:chgData name="Mohammad Matloob Khan" userId="35d4c8bfad35b5de" providerId="LiveId" clId="{F9E7D576-97B7-4320-B0E4-7EEDE754F36F}" dt="2025-02-09T13:01:34.196" v="5158" actId="47"/>
        <pc:sldMkLst>
          <pc:docMk/>
          <pc:sldMk cId="0" sldId="1027"/>
        </pc:sldMkLst>
      </pc:sldChg>
      <pc:sldChg chg="add del">
        <pc:chgData name="Mohammad Matloob Khan" userId="35d4c8bfad35b5de" providerId="LiveId" clId="{F9E7D576-97B7-4320-B0E4-7EEDE754F36F}" dt="2025-02-09T13:01:35.995" v="5159" actId="47"/>
        <pc:sldMkLst>
          <pc:docMk/>
          <pc:sldMk cId="0" sldId="1028"/>
        </pc:sldMkLst>
      </pc:sldChg>
      <pc:sldChg chg="addSp delSp modSp add del mod delAnim modAnim">
        <pc:chgData name="Mohammad Matloob Khan" userId="35d4c8bfad35b5de" providerId="LiveId" clId="{F9E7D576-97B7-4320-B0E4-7EEDE754F36F}" dt="2025-02-09T12:32:55.812" v="4907" actId="47"/>
        <pc:sldMkLst>
          <pc:docMk/>
          <pc:sldMk cId="0" sldId="1047"/>
        </pc:sldMkLst>
      </pc:sldChg>
      <pc:sldChg chg="add del">
        <pc:chgData name="Mohammad Matloob Khan" userId="35d4c8bfad35b5de" providerId="LiveId" clId="{F9E7D576-97B7-4320-B0E4-7EEDE754F36F}" dt="2025-02-09T12:26:47.272" v="4839" actId="47"/>
        <pc:sldMkLst>
          <pc:docMk/>
          <pc:sldMk cId="0" sldId="1048"/>
        </pc:sldMkLst>
      </pc:sldChg>
      <pc:sldChg chg="del">
        <pc:chgData name="Mohammad Matloob Khan" userId="35d4c8bfad35b5de" providerId="LiveId" clId="{F9E7D576-97B7-4320-B0E4-7EEDE754F36F}" dt="2025-02-07T13:16:13.863" v="4165" actId="2696"/>
        <pc:sldMkLst>
          <pc:docMk/>
          <pc:sldMk cId="1552311815" sldId="1082"/>
        </pc:sldMkLst>
      </pc:sldChg>
      <pc:sldChg chg="add">
        <pc:chgData name="Mohammad Matloob Khan" userId="35d4c8bfad35b5de" providerId="LiveId" clId="{F9E7D576-97B7-4320-B0E4-7EEDE754F36F}" dt="2025-02-07T13:16:28.666" v="4166"/>
        <pc:sldMkLst>
          <pc:docMk/>
          <pc:sldMk cId="2229954543" sldId="1082"/>
        </pc:sldMkLst>
      </pc:sldChg>
      <pc:sldChg chg="addSp delSp modSp mod setBg delAnim modAnim">
        <pc:chgData name="Mohammad Matloob Khan" userId="35d4c8bfad35b5de" providerId="LiveId" clId="{F9E7D576-97B7-4320-B0E4-7EEDE754F36F}" dt="2025-02-13T04:50:37.968" v="6492"/>
        <pc:sldMkLst>
          <pc:docMk/>
          <pc:sldMk cId="3843914542" sldId="1095"/>
        </pc:sldMkLst>
      </pc:sldChg>
      <pc:sldChg chg="addSp delSp modSp mod ord delAnim modAnim">
        <pc:chgData name="Mohammad Matloob Khan" userId="35d4c8bfad35b5de" providerId="LiveId" clId="{F9E7D576-97B7-4320-B0E4-7EEDE754F36F}" dt="2025-02-13T04:51:40.465" v="6497"/>
        <pc:sldMkLst>
          <pc:docMk/>
          <pc:sldMk cId="2737616094" sldId="1100"/>
        </pc:sldMkLst>
        <pc:spChg chg="add mod">
          <ac:chgData name="Mohammad Matloob Khan" userId="35d4c8bfad35b5de" providerId="LiveId" clId="{F9E7D576-97B7-4320-B0E4-7EEDE754F36F}" dt="2025-01-26T05:05:42.438" v="1194"/>
          <ac:spMkLst>
            <pc:docMk/>
            <pc:sldMk cId="2737616094" sldId="1100"/>
            <ac:spMk id="5" creationId="{3FF029B5-D3A1-2B3A-CF4D-2163F7E43A98}"/>
          </ac:spMkLst>
        </pc:spChg>
      </pc:sldChg>
      <pc:sldChg chg="modSp modAnim">
        <pc:chgData name="Mohammad Matloob Khan" userId="35d4c8bfad35b5de" providerId="LiveId" clId="{F9E7D576-97B7-4320-B0E4-7EEDE754F36F}" dt="2025-02-13T04:51:53.861" v="6498"/>
        <pc:sldMkLst>
          <pc:docMk/>
          <pc:sldMk cId="0" sldId="1101"/>
        </pc:sldMkLst>
        <pc:spChg chg="mod">
          <ac:chgData name="Mohammad Matloob Khan" userId="35d4c8bfad35b5de" providerId="LiveId" clId="{F9E7D576-97B7-4320-B0E4-7EEDE754F36F}" dt="2025-01-27T05:14:23.430" v="2697" actId="20577"/>
          <ac:spMkLst>
            <pc:docMk/>
            <pc:sldMk cId="0" sldId="1101"/>
            <ac:spMk id="4" creationId="{D9703133-5C81-E51E-B766-249A3A570575}"/>
          </ac:spMkLst>
        </pc:spChg>
      </pc:sldChg>
      <pc:sldChg chg="delSp modSp ord setBg modAnim">
        <pc:chgData name="Mohammad Matloob Khan" userId="35d4c8bfad35b5de" providerId="LiveId" clId="{F9E7D576-97B7-4320-B0E4-7EEDE754F36F}" dt="2025-02-09T13:28:47.489" v="5499" actId="6549"/>
        <pc:sldMkLst>
          <pc:docMk/>
          <pc:sldMk cId="3903110398" sldId="1164"/>
        </pc:sldMkLst>
        <pc:spChg chg="mod">
          <ac:chgData name="Mohammad Matloob Khan" userId="35d4c8bfad35b5de" providerId="LiveId" clId="{F9E7D576-97B7-4320-B0E4-7EEDE754F36F}" dt="2025-02-09T13:28:47.489" v="5499" actId="6549"/>
          <ac:spMkLst>
            <pc:docMk/>
            <pc:sldMk cId="3903110398" sldId="1164"/>
            <ac:spMk id="4" creationId="{31A124FC-CAD1-6C74-FCB0-E5958003074E}"/>
          </ac:spMkLst>
        </pc:spChg>
      </pc:sldChg>
      <pc:sldChg chg="modSp mod setBg">
        <pc:chgData name="Mohammad Matloob Khan" userId="35d4c8bfad35b5de" providerId="LiveId" clId="{F9E7D576-97B7-4320-B0E4-7EEDE754F36F}" dt="2025-02-13T05:00:13.080" v="6532" actId="1076"/>
        <pc:sldMkLst>
          <pc:docMk/>
          <pc:sldMk cId="814182595" sldId="1165"/>
        </pc:sldMkLst>
      </pc:sldChg>
      <pc:sldChg chg="addSp delSp modSp mod ord delAnim modAnim">
        <pc:chgData name="Mohammad Matloob Khan" userId="35d4c8bfad35b5de" providerId="LiveId" clId="{F9E7D576-97B7-4320-B0E4-7EEDE754F36F}" dt="2025-02-14T14:16:40.922" v="6934" actId="207"/>
        <pc:sldMkLst>
          <pc:docMk/>
          <pc:sldMk cId="2877581409" sldId="1166"/>
        </pc:sldMkLst>
        <pc:spChg chg="mod">
          <ac:chgData name="Mohammad Matloob Khan" userId="35d4c8bfad35b5de" providerId="LiveId" clId="{F9E7D576-97B7-4320-B0E4-7EEDE754F36F}" dt="2025-02-09T13:28:13.184" v="5492" actId="1076"/>
          <ac:spMkLst>
            <pc:docMk/>
            <pc:sldMk cId="2877581409" sldId="1166"/>
            <ac:spMk id="2" creationId="{5D237F3A-F480-5A3F-0BE1-E2729F377BEA}"/>
          </ac:spMkLst>
        </pc:spChg>
        <pc:spChg chg="add mod">
          <ac:chgData name="Mohammad Matloob Khan" userId="35d4c8bfad35b5de" providerId="LiveId" clId="{F9E7D576-97B7-4320-B0E4-7EEDE754F36F}" dt="2025-02-14T14:16:40.922" v="6934" actId="207"/>
          <ac:spMkLst>
            <pc:docMk/>
            <pc:sldMk cId="2877581409" sldId="1166"/>
            <ac:spMk id="4" creationId="{B7491CC1-2313-ADE8-82F0-A8707CE36491}"/>
          </ac:spMkLst>
        </pc:spChg>
        <pc:spChg chg="add mod">
          <ac:chgData name="Mohammad Matloob Khan" userId="35d4c8bfad35b5de" providerId="LiveId" clId="{F9E7D576-97B7-4320-B0E4-7EEDE754F36F}" dt="2025-02-14T11:06:29.254" v="6933" actId="20577"/>
          <ac:spMkLst>
            <pc:docMk/>
            <pc:sldMk cId="2877581409" sldId="1166"/>
            <ac:spMk id="5" creationId="{BA9BBC52-891B-5B73-D70C-74500D7105BA}"/>
          </ac:spMkLst>
        </pc:spChg>
      </pc:sldChg>
      <pc:sldChg chg="addSp modSp mod modAnim">
        <pc:chgData name="Mohammad Matloob Khan" userId="35d4c8bfad35b5de" providerId="LiveId" clId="{F9E7D576-97B7-4320-B0E4-7EEDE754F36F}" dt="2025-02-13T05:00:35.680" v="6533"/>
        <pc:sldMkLst>
          <pc:docMk/>
          <pc:sldMk cId="3059589261" sldId="1170"/>
        </pc:sldMkLst>
        <pc:spChg chg="mod">
          <ac:chgData name="Mohammad Matloob Khan" userId="35d4c8bfad35b5de" providerId="LiveId" clId="{F9E7D576-97B7-4320-B0E4-7EEDE754F36F}" dt="2025-01-27T05:45:35.605" v="2878" actId="1076"/>
          <ac:spMkLst>
            <pc:docMk/>
            <pc:sldMk cId="3059589261" sldId="1170"/>
            <ac:spMk id="3" creationId="{56075CA9-6A37-C3F5-0F0F-968A8FC831DF}"/>
          </ac:spMkLst>
        </pc:spChg>
        <pc:spChg chg="add mod">
          <ac:chgData name="Mohammad Matloob Khan" userId="35d4c8bfad35b5de" providerId="LiveId" clId="{F9E7D576-97B7-4320-B0E4-7EEDE754F36F}" dt="2025-01-27T05:51:03.492" v="2986" actId="207"/>
          <ac:spMkLst>
            <pc:docMk/>
            <pc:sldMk cId="3059589261" sldId="1170"/>
            <ac:spMk id="4" creationId="{1D7DC0B6-9D88-F3C5-2A01-D661F24A64E1}"/>
          </ac:spMkLst>
        </pc:spChg>
        <pc:spChg chg="mod">
          <ac:chgData name="Mohammad Matloob Khan" userId="35d4c8bfad35b5de" providerId="LiveId" clId="{F9E7D576-97B7-4320-B0E4-7EEDE754F36F}" dt="2025-01-27T05:46:48.146" v="2898" actId="1035"/>
          <ac:spMkLst>
            <pc:docMk/>
            <pc:sldMk cId="3059589261" sldId="1170"/>
            <ac:spMk id="7" creationId="{55163488-B6EF-58AB-D11A-B4134A713631}"/>
          </ac:spMkLst>
        </pc:spChg>
        <pc:spChg chg="mod">
          <ac:chgData name="Mohammad Matloob Khan" userId="35d4c8bfad35b5de" providerId="LiveId" clId="{F9E7D576-97B7-4320-B0E4-7EEDE754F36F}" dt="2025-01-27T05:48:04.807" v="2913" actId="1035"/>
          <ac:spMkLst>
            <pc:docMk/>
            <pc:sldMk cId="3059589261" sldId="1170"/>
            <ac:spMk id="8" creationId="{8734382A-98C3-37E7-FB8D-AACEEE684E16}"/>
          </ac:spMkLst>
        </pc:spChg>
        <pc:spChg chg="mod">
          <ac:chgData name="Mohammad Matloob Khan" userId="35d4c8bfad35b5de" providerId="LiveId" clId="{F9E7D576-97B7-4320-B0E4-7EEDE754F36F}" dt="2025-01-27T05:48:04.807" v="2913" actId="1035"/>
          <ac:spMkLst>
            <pc:docMk/>
            <pc:sldMk cId="3059589261" sldId="1170"/>
            <ac:spMk id="9" creationId="{AE94AAAE-4317-4EC6-18C5-10F714FC2CF4}"/>
          </ac:spMkLst>
        </pc:spChg>
        <pc:spChg chg="mod">
          <ac:chgData name="Mohammad Matloob Khan" userId="35d4c8bfad35b5de" providerId="LiveId" clId="{F9E7D576-97B7-4320-B0E4-7EEDE754F36F}" dt="2025-01-27T05:45:45.058" v="2880" actId="1076"/>
          <ac:spMkLst>
            <pc:docMk/>
            <pc:sldMk cId="3059589261" sldId="1170"/>
            <ac:spMk id="11" creationId="{7E1A3F24-A871-D593-3CB3-C86DCD95DA13}"/>
          </ac:spMkLst>
        </pc:spChg>
        <pc:spChg chg="mod">
          <ac:chgData name="Mohammad Matloob Khan" userId="35d4c8bfad35b5de" providerId="LiveId" clId="{F9E7D576-97B7-4320-B0E4-7EEDE754F36F}" dt="2025-01-27T05:48:04.807" v="2913" actId="1035"/>
          <ac:spMkLst>
            <pc:docMk/>
            <pc:sldMk cId="3059589261" sldId="1170"/>
            <ac:spMk id="15" creationId="{A75030A1-91F9-B844-1866-428FD86508F9}"/>
          </ac:spMkLst>
        </pc:spChg>
        <pc:spChg chg="mod">
          <ac:chgData name="Mohammad Matloob Khan" userId="35d4c8bfad35b5de" providerId="LiveId" clId="{F9E7D576-97B7-4320-B0E4-7EEDE754F36F}" dt="2025-01-27T05:46:48.146" v="2898" actId="1035"/>
          <ac:spMkLst>
            <pc:docMk/>
            <pc:sldMk cId="3059589261" sldId="1170"/>
            <ac:spMk id="16" creationId="{FAD3A270-8BD1-0D63-61AF-EB3340A62A28}"/>
          </ac:spMkLst>
        </pc:spChg>
        <pc:spChg chg="mod">
          <ac:chgData name="Mohammad Matloob Khan" userId="35d4c8bfad35b5de" providerId="LiveId" clId="{F9E7D576-97B7-4320-B0E4-7EEDE754F36F}" dt="2025-01-27T05:48:04.807" v="2913" actId="1035"/>
          <ac:spMkLst>
            <pc:docMk/>
            <pc:sldMk cId="3059589261" sldId="1170"/>
            <ac:spMk id="17" creationId="{272E2E7F-A08F-3671-D17C-A6CEC3E2BCBE}"/>
          </ac:spMkLst>
        </pc:spChg>
        <pc:spChg chg="mod">
          <ac:chgData name="Mohammad Matloob Khan" userId="35d4c8bfad35b5de" providerId="LiveId" clId="{F9E7D576-97B7-4320-B0E4-7EEDE754F36F}" dt="2025-02-05T13:42:44.125" v="3711" actId="1035"/>
          <ac:spMkLst>
            <pc:docMk/>
            <pc:sldMk cId="3059589261" sldId="1170"/>
            <ac:spMk id="20" creationId="{BB52821C-A2EC-73EC-E9FB-3D7C11DF3339}"/>
          </ac:spMkLst>
        </pc:spChg>
        <pc:spChg chg="mod">
          <ac:chgData name="Mohammad Matloob Khan" userId="35d4c8bfad35b5de" providerId="LiveId" clId="{F9E7D576-97B7-4320-B0E4-7EEDE754F36F}" dt="2025-01-27T05:47:41.806" v="2905" actId="1037"/>
          <ac:spMkLst>
            <pc:docMk/>
            <pc:sldMk cId="3059589261" sldId="1170"/>
            <ac:spMk id="21" creationId="{D9B07019-EC0A-20C1-C971-568ED7791555}"/>
          </ac:spMkLst>
        </pc:spChg>
        <pc:spChg chg="mod">
          <ac:chgData name="Mohammad Matloob Khan" userId="35d4c8bfad35b5de" providerId="LiveId" clId="{F9E7D576-97B7-4320-B0E4-7EEDE754F36F}" dt="2025-01-27T05:46:48.146" v="2898" actId="1035"/>
          <ac:spMkLst>
            <pc:docMk/>
            <pc:sldMk cId="3059589261" sldId="1170"/>
            <ac:spMk id="22" creationId="{05CC0455-416C-5B88-862E-2D60B8656F9B}"/>
          </ac:spMkLst>
        </pc:spChg>
        <pc:spChg chg="mod">
          <ac:chgData name="Mohammad Matloob Khan" userId="35d4c8bfad35b5de" providerId="LiveId" clId="{F9E7D576-97B7-4320-B0E4-7EEDE754F36F}" dt="2025-01-27T05:46:48.146" v="2898" actId="1035"/>
          <ac:spMkLst>
            <pc:docMk/>
            <pc:sldMk cId="3059589261" sldId="1170"/>
            <ac:spMk id="23" creationId="{8A094CBD-5778-60C2-5E6A-5CEE338F249C}"/>
          </ac:spMkLst>
        </pc:spChg>
        <pc:spChg chg="mod">
          <ac:chgData name="Mohammad Matloob Khan" userId="35d4c8bfad35b5de" providerId="LiveId" clId="{F9E7D576-97B7-4320-B0E4-7EEDE754F36F}" dt="2025-01-27T05:47:26.656" v="2902" actId="1076"/>
          <ac:spMkLst>
            <pc:docMk/>
            <pc:sldMk cId="3059589261" sldId="1170"/>
            <ac:spMk id="24" creationId="{F29E70F5-3CCA-9B32-7904-B68A42913FDC}"/>
          </ac:spMkLst>
        </pc:spChg>
        <pc:spChg chg="mod">
          <ac:chgData name="Mohammad Matloob Khan" userId="35d4c8bfad35b5de" providerId="LiveId" clId="{F9E7D576-97B7-4320-B0E4-7EEDE754F36F}" dt="2025-01-27T05:47:32.546" v="2903" actId="1076"/>
          <ac:spMkLst>
            <pc:docMk/>
            <pc:sldMk cId="3059589261" sldId="1170"/>
            <ac:spMk id="25" creationId="{8D000E36-EDD6-5400-B7FA-56154521338D}"/>
          </ac:spMkLst>
        </pc:spChg>
        <pc:spChg chg="mod">
          <ac:chgData name="Mohammad Matloob Khan" userId="35d4c8bfad35b5de" providerId="LiveId" clId="{F9E7D576-97B7-4320-B0E4-7EEDE754F36F}" dt="2025-02-05T13:42:53.975" v="3712" actId="1038"/>
          <ac:spMkLst>
            <pc:docMk/>
            <pc:sldMk cId="3059589261" sldId="1170"/>
            <ac:spMk id="26" creationId="{AED24B9B-00D8-798E-5EB0-EC83E5B49B41}"/>
          </ac:spMkLst>
        </pc:spChg>
        <pc:picChg chg="mod">
          <ac:chgData name="Mohammad Matloob Khan" userId="35d4c8bfad35b5de" providerId="LiveId" clId="{F9E7D576-97B7-4320-B0E4-7EEDE754F36F}" dt="2025-01-27T05:45:40.022" v="2879" actId="1076"/>
          <ac:picMkLst>
            <pc:docMk/>
            <pc:sldMk cId="3059589261" sldId="1170"/>
            <ac:picMk id="2" creationId="{FC569ED9-098A-68CD-B600-249F50C4C337}"/>
          </ac:picMkLst>
        </pc:picChg>
      </pc:sldChg>
      <pc:sldChg chg="addSp delSp modSp mod delAnim modAnim">
        <pc:chgData name="Mohammad Matloob Khan" userId="35d4c8bfad35b5de" providerId="LiveId" clId="{F9E7D576-97B7-4320-B0E4-7EEDE754F36F}" dt="2025-02-11T12:21:24.843" v="6285" actId="6549"/>
        <pc:sldMkLst>
          <pc:docMk/>
          <pc:sldMk cId="1351218638" sldId="1179"/>
        </pc:sldMkLst>
        <pc:spChg chg="mod">
          <ac:chgData name="Mohammad Matloob Khan" userId="35d4c8bfad35b5de" providerId="LiveId" clId="{F9E7D576-97B7-4320-B0E4-7EEDE754F36F}" dt="2025-02-11T12:21:24.843" v="6285" actId="6549"/>
          <ac:spMkLst>
            <pc:docMk/>
            <pc:sldMk cId="1351218638" sldId="1179"/>
            <ac:spMk id="2" creationId="{D07DD1BD-A8B7-8A46-3189-29CD0569DB66}"/>
          </ac:spMkLst>
        </pc:spChg>
        <pc:spChg chg="add mod">
          <ac:chgData name="Mohammad Matloob Khan" userId="35d4c8bfad35b5de" providerId="LiveId" clId="{F9E7D576-97B7-4320-B0E4-7EEDE754F36F}" dt="2025-02-05T13:25:40.056" v="3576" actId="207"/>
          <ac:spMkLst>
            <pc:docMk/>
            <pc:sldMk cId="1351218638" sldId="1179"/>
            <ac:spMk id="3" creationId="{B207B35E-0D46-485F-BDB7-49F9BB8DD264}"/>
          </ac:spMkLst>
        </pc:spChg>
        <pc:spChg chg="add mod">
          <ac:chgData name="Mohammad Matloob Khan" userId="35d4c8bfad35b5de" providerId="LiveId" clId="{F9E7D576-97B7-4320-B0E4-7EEDE754F36F}" dt="2025-02-05T13:26:01.686" v="3577" actId="14100"/>
          <ac:spMkLst>
            <pc:docMk/>
            <pc:sldMk cId="1351218638" sldId="1179"/>
            <ac:spMk id="10" creationId="{952CB594-80B0-8F52-ED13-8DCA8788B0F0}"/>
          </ac:spMkLst>
        </pc:spChg>
      </pc:sldChg>
      <pc:sldChg chg="modSp">
        <pc:chgData name="Mohammad Matloob Khan" userId="35d4c8bfad35b5de" providerId="LiveId" clId="{F9E7D576-97B7-4320-B0E4-7EEDE754F36F}" dt="2025-02-10T13:33:53.643" v="6283" actId="20577"/>
        <pc:sldMkLst>
          <pc:docMk/>
          <pc:sldMk cId="1342340392" sldId="1191"/>
        </pc:sldMkLst>
        <pc:spChg chg="mod">
          <ac:chgData name="Mohammad Matloob Khan" userId="35d4c8bfad35b5de" providerId="LiveId" clId="{F9E7D576-97B7-4320-B0E4-7EEDE754F36F}" dt="2025-02-05T13:47:59.941" v="3722" actId="255"/>
          <ac:spMkLst>
            <pc:docMk/>
            <pc:sldMk cId="1342340392" sldId="1191"/>
            <ac:spMk id="7" creationId="{69868756-480B-B38A-59C9-2331662276FE}"/>
          </ac:spMkLst>
        </pc:spChg>
        <pc:spChg chg="mod">
          <ac:chgData name="Mohammad Matloob Khan" userId="35d4c8bfad35b5de" providerId="LiveId" clId="{F9E7D576-97B7-4320-B0E4-7EEDE754F36F}" dt="2025-02-10T13:33:53.643" v="6283" actId="20577"/>
          <ac:spMkLst>
            <pc:docMk/>
            <pc:sldMk cId="1342340392" sldId="1191"/>
            <ac:spMk id="13" creationId="{AFC56247-6240-E24A-A6CC-2FF3359D5E9D}"/>
          </ac:spMkLst>
        </pc:spChg>
      </pc:sldChg>
      <pc:sldChg chg="modSp mod">
        <pc:chgData name="Mohammad Matloob Khan" userId="35d4c8bfad35b5de" providerId="LiveId" clId="{F9E7D576-97B7-4320-B0E4-7EEDE754F36F}" dt="2025-02-10T11:04:23.279" v="6033" actId="6549"/>
        <pc:sldMkLst>
          <pc:docMk/>
          <pc:sldMk cId="117750993" sldId="1193"/>
        </pc:sldMkLst>
        <pc:spChg chg="mod">
          <ac:chgData name="Mohammad Matloob Khan" userId="35d4c8bfad35b5de" providerId="LiveId" clId="{F9E7D576-97B7-4320-B0E4-7EEDE754F36F}" dt="2025-02-10T11:03:53.343" v="6026" actId="1076"/>
          <ac:spMkLst>
            <pc:docMk/>
            <pc:sldMk cId="117750993" sldId="1193"/>
            <ac:spMk id="3" creationId="{31D2B885-3E67-93E1-A885-0882C0F1D899}"/>
          </ac:spMkLst>
        </pc:spChg>
        <pc:spChg chg="mod">
          <ac:chgData name="Mohammad Matloob Khan" userId="35d4c8bfad35b5de" providerId="LiveId" clId="{F9E7D576-97B7-4320-B0E4-7EEDE754F36F}" dt="2025-02-10T11:04:23.279" v="6033" actId="6549"/>
          <ac:spMkLst>
            <pc:docMk/>
            <pc:sldMk cId="117750993" sldId="1193"/>
            <ac:spMk id="10" creationId="{7E4E5684-0930-A56F-142E-F347748F0314}"/>
          </ac:spMkLst>
        </pc:spChg>
        <pc:spChg chg="mod">
          <ac:chgData name="Mohammad Matloob Khan" userId="35d4c8bfad35b5de" providerId="LiveId" clId="{F9E7D576-97B7-4320-B0E4-7EEDE754F36F}" dt="2025-01-26T05:44:36.320" v="2120" actId="20577"/>
          <ac:spMkLst>
            <pc:docMk/>
            <pc:sldMk cId="117750993" sldId="1193"/>
            <ac:spMk id="15" creationId="{B83B2BB5-849D-DC52-ECC6-579E4FEE077D}"/>
          </ac:spMkLst>
        </pc:spChg>
        <pc:spChg chg="mod">
          <ac:chgData name="Mohammad Matloob Khan" userId="35d4c8bfad35b5de" providerId="LiveId" clId="{F9E7D576-97B7-4320-B0E4-7EEDE754F36F}" dt="2025-01-27T05:52:43.930" v="2990" actId="179"/>
          <ac:spMkLst>
            <pc:docMk/>
            <pc:sldMk cId="117750993" sldId="1193"/>
            <ac:spMk id="17" creationId="{4CC4391E-89D3-283D-25F0-3A08F655811B}"/>
          </ac:spMkLst>
        </pc:spChg>
      </pc:sldChg>
      <pc:sldChg chg="modSp">
        <pc:chgData name="Mohammad Matloob Khan" userId="35d4c8bfad35b5de" providerId="LiveId" clId="{F9E7D576-97B7-4320-B0E4-7EEDE754F36F}" dt="2025-02-12T06:05:47.022" v="6392" actId="20577"/>
        <pc:sldMkLst>
          <pc:docMk/>
          <pc:sldMk cId="2198563889" sldId="1208"/>
        </pc:sldMkLst>
        <pc:spChg chg="mod">
          <ac:chgData name="Mohammad Matloob Khan" userId="35d4c8bfad35b5de" providerId="LiveId" clId="{F9E7D576-97B7-4320-B0E4-7EEDE754F36F}" dt="2025-02-10T11:01:55.647" v="5981" actId="255"/>
          <ac:spMkLst>
            <pc:docMk/>
            <pc:sldMk cId="2198563889" sldId="1208"/>
            <ac:spMk id="2" creationId="{3EAAFD47-A38E-F87A-29E2-3B13297C3A8F}"/>
          </ac:spMkLst>
        </pc:spChg>
        <pc:spChg chg="mod">
          <ac:chgData name="Mohammad Matloob Khan" userId="35d4c8bfad35b5de" providerId="LiveId" clId="{F9E7D576-97B7-4320-B0E4-7EEDE754F36F}" dt="2025-02-12T06:05:47.022" v="6392" actId="20577"/>
          <ac:spMkLst>
            <pc:docMk/>
            <pc:sldMk cId="2198563889" sldId="1208"/>
            <ac:spMk id="3" creationId="{38CFE7EB-CE09-19BC-FFAF-E43D6BDB56FF}"/>
          </ac:spMkLst>
        </pc:spChg>
      </pc:sldChg>
      <pc:sldChg chg="modSp">
        <pc:chgData name="Mohammad Matloob Khan" userId="35d4c8bfad35b5de" providerId="LiveId" clId="{F9E7D576-97B7-4320-B0E4-7EEDE754F36F}" dt="2025-02-10T10:36:51.862" v="5614"/>
        <pc:sldMkLst>
          <pc:docMk/>
          <pc:sldMk cId="731760599" sldId="1210"/>
        </pc:sldMkLst>
      </pc:sldChg>
      <pc:sldChg chg="ord">
        <pc:chgData name="Mohammad Matloob Khan" userId="35d4c8bfad35b5de" providerId="LiveId" clId="{F9E7D576-97B7-4320-B0E4-7EEDE754F36F}" dt="2025-02-13T05:53:13.672" v="6797"/>
        <pc:sldMkLst>
          <pc:docMk/>
          <pc:sldMk cId="1124207020" sldId="1276"/>
        </pc:sldMkLst>
      </pc:sldChg>
      <pc:sldChg chg="modSp mod ord">
        <pc:chgData name="Mohammad Matloob Khan" userId="35d4c8bfad35b5de" providerId="LiveId" clId="{F9E7D576-97B7-4320-B0E4-7EEDE754F36F}" dt="2025-02-10T10:57:10.315" v="5917" actId="207"/>
        <pc:sldMkLst>
          <pc:docMk/>
          <pc:sldMk cId="246790888" sldId="1344"/>
        </pc:sldMkLst>
        <pc:spChg chg="mod">
          <ac:chgData name="Mohammad Matloob Khan" userId="35d4c8bfad35b5de" providerId="LiveId" clId="{F9E7D576-97B7-4320-B0E4-7EEDE754F36F}" dt="2025-01-26T05:42:27.535" v="2089" actId="1036"/>
          <ac:spMkLst>
            <pc:docMk/>
            <pc:sldMk cId="246790888" sldId="1344"/>
            <ac:spMk id="2" creationId="{D3107477-D2F8-936D-1CC0-1645175ECF99}"/>
          </ac:spMkLst>
        </pc:spChg>
        <pc:spChg chg="mod">
          <ac:chgData name="Mohammad Matloob Khan" userId="35d4c8bfad35b5de" providerId="LiveId" clId="{F9E7D576-97B7-4320-B0E4-7EEDE754F36F}" dt="2025-01-26T05:42:22.615" v="2085" actId="1036"/>
          <ac:spMkLst>
            <pc:docMk/>
            <pc:sldMk cId="246790888" sldId="1344"/>
            <ac:spMk id="3" creationId="{3F5A32D4-70CF-8F62-1A12-1B7A274CB7D8}"/>
          </ac:spMkLst>
        </pc:spChg>
        <pc:spChg chg="mod">
          <ac:chgData name="Mohammad Matloob Khan" userId="35d4c8bfad35b5de" providerId="LiveId" clId="{F9E7D576-97B7-4320-B0E4-7EEDE754F36F}" dt="2025-02-10T10:57:10.315" v="5917" actId="207"/>
          <ac:spMkLst>
            <pc:docMk/>
            <pc:sldMk cId="246790888" sldId="1344"/>
            <ac:spMk id="4" creationId="{4DE01F28-F673-89BC-DB48-8B3363A067D2}"/>
          </ac:spMkLst>
        </pc:spChg>
        <pc:spChg chg="mod">
          <ac:chgData name="Mohammad Matloob Khan" userId="35d4c8bfad35b5de" providerId="LiveId" clId="{F9E7D576-97B7-4320-B0E4-7EEDE754F36F}" dt="2025-02-05T13:35:18.095" v="3708" actId="20577"/>
          <ac:spMkLst>
            <pc:docMk/>
            <pc:sldMk cId="246790888" sldId="1344"/>
            <ac:spMk id="5" creationId="{5DF5E8EA-1DB0-D74C-35B6-087CC4B2ABF3}"/>
          </ac:spMkLst>
        </pc:spChg>
      </pc:sldChg>
      <pc:sldChg chg="delSp mod setBg">
        <pc:chgData name="Mohammad Matloob Khan" userId="35d4c8bfad35b5de" providerId="LiveId" clId="{F9E7D576-97B7-4320-B0E4-7EEDE754F36F}" dt="2025-02-09T07:26:41.898" v="4295"/>
        <pc:sldMkLst>
          <pc:docMk/>
          <pc:sldMk cId="4058281071" sldId="1348"/>
        </pc:sldMkLst>
      </pc:sldChg>
      <pc:sldChg chg="delSp modSp mod delAnim modAnim">
        <pc:chgData name="Mohammad Matloob Khan" userId="35d4c8bfad35b5de" providerId="LiveId" clId="{F9E7D576-97B7-4320-B0E4-7EEDE754F36F}" dt="2025-02-13T05:03:26.063" v="6535"/>
        <pc:sldMkLst>
          <pc:docMk/>
          <pc:sldMk cId="0" sldId="1352"/>
        </pc:sldMkLst>
      </pc:sldChg>
      <pc:sldChg chg="addSp delSp modSp mod delAnim modAnim">
        <pc:chgData name="Mohammad Matloob Khan" userId="35d4c8bfad35b5de" providerId="LiveId" clId="{F9E7D576-97B7-4320-B0E4-7EEDE754F36F}" dt="2025-02-13T05:35:06.924" v="6603"/>
        <pc:sldMkLst>
          <pc:docMk/>
          <pc:sldMk cId="0" sldId="1355"/>
        </pc:sldMkLst>
        <pc:spChg chg="mod">
          <ac:chgData name="Mohammad Matloob Khan" userId="35d4c8bfad35b5de" providerId="LiveId" clId="{F9E7D576-97B7-4320-B0E4-7EEDE754F36F}" dt="2025-02-06T14:12:30.902" v="3935" actId="1076"/>
          <ac:spMkLst>
            <pc:docMk/>
            <pc:sldMk cId="0" sldId="1355"/>
            <ac:spMk id="3" creationId="{B9F973F8-CAB9-ADDE-1A97-B7F7671A74CB}"/>
          </ac:spMkLst>
        </pc:spChg>
        <pc:spChg chg="mod">
          <ac:chgData name="Mohammad Matloob Khan" userId="35d4c8bfad35b5de" providerId="LiveId" clId="{F9E7D576-97B7-4320-B0E4-7EEDE754F36F}" dt="2025-02-10T13:13:46.059" v="6270" actId="1035"/>
          <ac:spMkLst>
            <pc:docMk/>
            <pc:sldMk cId="0" sldId="1355"/>
            <ac:spMk id="4" creationId="{088B786A-A3D9-F2C1-0593-D5E62AD79C27}"/>
          </ac:spMkLst>
        </pc:spChg>
        <pc:spChg chg="mod">
          <ac:chgData name="Mohammad Matloob Khan" userId="35d4c8bfad35b5de" providerId="LiveId" clId="{F9E7D576-97B7-4320-B0E4-7EEDE754F36F}" dt="2025-02-06T14:25:18.795" v="3960" actId="1076"/>
          <ac:spMkLst>
            <pc:docMk/>
            <pc:sldMk cId="0" sldId="1355"/>
            <ac:spMk id="51206" creationId="{997F0A54-67AE-F3EA-D4B2-29A76DBE7C6C}"/>
          </ac:spMkLst>
        </pc:spChg>
        <pc:spChg chg="mod">
          <ac:chgData name="Mohammad Matloob Khan" userId="35d4c8bfad35b5de" providerId="LiveId" clId="{F9E7D576-97B7-4320-B0E4-7EEDE754F36F}" dt="2025-02-10T13:14:29.536" v="6274" actId="255"/>
          <ac:spMkLst>
            <pc:docMk/>
            <pc:sldMk cId="0" sldId="1355"/>
            <ac:spMk id="191490" creationId="{F5FDF21A-71B0-2A8E-F25D-3ECA28E08E4F}"/>
          </ac:spMkLst>
        </pc:spChg>
      </pc:sldChg>
      <pc:sldChg chg="modSp del mod">
        <pc:chgData name="Mohammad Matloob Khan" userId="35d4c8bfad35b5de" providerId="LiveId" clId="{F9E7D576-97B7-4320-B0E4-7EEDE754F36F}" dt="2025-02-10T13:15:47.362" v="6278" actId="47"/>
        <pc:sldMkLst>
          <pc:docMk/>
          <pc:sldMk cId="0" sldId="1356"/>
        </pc:sldMkLst>
      </pc:sldChg>
      <pc:sldChg chg="modSp mod">
        <pc:chgData name="Mohammad Matloob Khan" userId="35d4c8bfad35b5de" providerId="LiveId" clId="{F9E7D576-97B7-4320-B0E4-7EEDE754F36F}" dt="2025-01-27T06:25:19.400" v="3022" actId="20577"/>
        <pc:sldMkLst>
          <pc:docMk/>
          <pc:sldMk cId="0" sldId="1357"/>
        </pc:sldMkLst>
        <pc:spChg chg="mod">
          <ac:chgData name="Mohammad Matloob Khan" userId="35d4c8bfad35b5de" providerId="LiveId" clId="{F9E7D576-97B7-4320-B0E4-7EEDE754F36F}" dt="2025-01-27T06:23:41.704" v="3008" actId="255"/>
          <ac:spMkLst>
            <pc:docMk/>
            <pc:sldMk cId="0" sldId="1357"/>
            <ac:spMk id="299010" creationId="{9ED33AF2-68D8-BDAB-8F0B-38B96701BC43}"/>
          </ac:spMkLst>
        </pc:spChg>
        <pc:spChg chg="mod">
          <ac:chgData name="Mohammad Matloob Khan" userId="35d4c8bfad35b5de" providerId="LiveId" clId="{F9E7D576-97B7-4320-B0E4-7EEDE754F36F}" dt="2025-01-26T07:03:03.947" v="2143" actId="255"/>
          <ac:spMkLst>
            <pc:docMk/>
            <pc:sldMk cId="0" sldId="1357"/>
            <ac:spMk id="299011" creationId="{844DC669-5054-98D6-F51A-1C550182B533}"/>
          </ac:spMkLst>
        </pc:spChg>
        <pc:spChg chg="mod">
          <ac:chgData name="Mohammad Matloob Khan" userId="35d4c8bfad35b5de" providerId="LiveId" clId="{F9E7D576-97B7-4320-B0E4-7EEDE754F36F}" dt="2025-01-27T06:25:19.400" v="3022" actId="20577"/>
          <ac:spMkLst>
            <pc:docMk/>
            <pc:sldMk cId="0" sldId="1357"/>
            <ac:spMk id="299012" creationId="{023EAAB1-61C4-198C-28AA-10A66438FEAB}"/>
          </ac:spMkLst>
        </pc:spChg>
        <pc:spChg chg="mod">
          <ac:chgData name="Mohammad Matloob Khan" userId="35d4c8bfad35b5de" providerId="LiveId" clId="{F9E7D576-97B7-4320-B0E4-7EEDE754F36F}" dt="2025-01-27T06:24:00.889" v="3011" actId="6549"/>
          <ac:spMkLst>
            <pc:docMk/>
            <pc:sldMk cId="0" sldId="1357"/>
            <ac:spMk id="299013" creationId="{0FC5672E-762D-2290-8B08-1CC1FD2FDB38}"/>
          </ac:spMkLst>
        </pc:spChg>
        <pc:spChg chg="mod">
          <ac:chgData name="Mohammad Matloob Khan" userId="35d4c8bfad35b5de" providerId="LiveId" clId="{F9E7D576-97B7-4320-B0E4-7EEDE754F36F}" dt="2025-01-27T06:24:28.640" v="3013" actId="255"/>
          <ac:spMkLst>
            <pc:docMk/>
            <pc:sldMk cId="0" sldId="1357"/>
            <ac:spMk id="299014" creationId="{44D6CB0D-93D0-E9C3-BDC2-68BF8F3977CA}"/>
          </ac:spMkLst>
        </pc:spChg>
        <pc:spChg chg="mod">
          <ac:chgData name="Mohammad Matloob Khan" userId="35d4c8bfad35b5de" providerId="LiveId" clId="{F9E7D576-97B7-4320-B0E4-7EEDE754F36F}" dt="2025-01-27T06:24:42.146" v="3015" actId="14100"/>
          <ac:spMkLst>
            <pc:docMk/>
            <pc:sldMk cId="0" sldId="1357"/>
            <ac:spMk id="299015" creationId="{97687901-83C2-4F37-A993-86DC89F0CECF}"/>
          </ac:spMkLst>
        </pc:spChg>
        <pc:spChg chg="mod">
          <ac:chgData name="Mohammad Matloob Khan" userId="35d4c8bfad35b5de" providerId="LiveId" clId="{F9E7D576-97B7-4320-B0E4-7EEDE754F36F}" dt="2025-01-27T06:24:56.304" v="3017" actId="255"/>
          <ac:spMkLst>
            <pc:docMk/>
            <pc:sldMk cId="0" sldId="1357"/>
            <ac:spMk id="299018" creationId="{B1965928-A571-B5A0-A4D4-67E9183BE9C1}"/>
          </ac:spMkLst>
        </pc:spChg>
      </pc:sldChg>
      <pc:sldChg chg="modSp mod modAnim">
        <pc:chgData name="Mohammad Matloob Khan" userId="35d4c8bfad35b5de" providerId="LiveId" clId="{F9E7D576-97B7-4320-B0E4-7EEDE754F36F}" dt="2025-02-12T06:09:26.954" v="6393" actId="6549"/>
        <pc:sldMkLst>
          <pc:docMk/>
          <pc:sldMk cId="0" sldId="1358"/>
        </pc:sldMkLst>
      </pc:sldChg>
      <pc:sldChg chg="modSp mod">
        <pc:chgData name="Mohammad Matloob Khan" userId="35d4c8bfad35b5de" providerId="LiveId" clId="{F9E7D576-97B7-4320-B0E4-7EEDE754F36F}" dt="2025-02-12T06:10:42.585" v="6394" actId="207"/>
        <pc:sldMkLst>
          <pc:docMk/>
          <pc:sldMk cId="0" sldId="1359"/>
        </pc:sldMkLst>
      </pc:sldChg>
      <pc:sldChg chg="addSp modSp mod modAnim">
        <pc:chgData name="Mohammad Matloob Khan" userId="35d4c8bfad35b5de" providerId="LiveId" clId="{F9E7D576-97B7-4320-B0E4-7EEDE754F36F}" dt="2025-02-15T03:47:08.678" v="6981" actId="1076"/>
        <pc:sldMkLst>
          <pc:docMk/>
          <pc:sldMk cId="0" sldId="1361"/>
        </pc:sldMkLst>
      </pc:sldChg>
      <pc:sldChg chg="modSp">
        <pc:chgData name="Mohammad Matloob Khan" userId="35d4c8bfad35b5de" providerId="LiveId" clId="{F9E7D576-97B7-4320-B0E4-7EEDE754F36F}" dt="2025-01-27T06:32:51.914" v="3121" actId="1582"/>
        <pc:sldMkLst>
          <pc:docMk/>
          <pc:sldMk cId="0" sldId="1362"/>
        </pc:sldMkLst>
        <pc:spChg chg="mod">
          <ac:chgData name="Mohammad Matloob Khan" userId="35d4c8bfad35b5de" providerId="LiveId" clId="{F9E7D576-97B7-4320-B0E4-7EEDE754F36F}" dt="2025-01-27T06:32:51.914" v="3121" actId="1582"/>
          <ac:spMkLst>
            <pc:docMk/>
            <pc:sldMk cId="0" sldId="1362"/>
            <ac:spMk id="38916" creationId="{3FBA928D-83D5-A2C6-2ECB-44BCE7B23608}"/>
          </ac:spMkLst>
        </pc:spChg>
        <pc:spChg chg="mod">
          <ac:chgData name="Mohammad Matloob Khan" userId="35d4c8bfad35b5de" providerId="LiveId" clId="{F9E7D576-97B7-4320-B0E4-7EEDE754F36F}" dt="2025-01-27T06:32:29.452" v="3119" actId="122"/>
          <ac:spMkLst>
            <pc:docMk/>
            <pc:sldMk cId="0" sldId="1362"/>
            <ac:spMk id="321542" creationId="{0A75AC1D-6C7F-D2F1-A82B-EF756360871E}"/>
          </ac:spMkLst>
        </pc:spChg>
      </pc:sldChg>
      <pc:sldChg chg="modSp mod modAnim">
        <pc:chgData name="Mohammad Matloob Khan" userId="35d4c8bfad35b5de" providerId="LiveId" clId="{F9E7D576-97B7-4320-B0E4-7EEDE754F36F}" dt="2025-01-29T06:44:05.649" v="3361"/>
        <pc:sldMkLst>
          <pc:docMk/>
          <pc:sldMk cId="2131370959" sldId="1364"/>
        </pc:sldMkLst>
        <pc:spChg chg="mod">
          <ac:chgData name="Mohammad Matloob Khan" userId="35d4c8bfad35b5de" providerId="LiveId" clId="{F9E7D576-97B7-4320-B0E4-7EEDE754F36F}" dt="2025-01-28T10:21:20.981" v="3178" actId="1076"/>
          <ac:spMkLst>
            <pc:docMk/>
            <pc:sldMk cId="2131370959" sldId="1364"/>
            <ac:spMk id="2" creationId="{88CB6B86-EB8A-0B0D-F410-CF73798C11E6}"/>
          </ac:spMkLst>
        </pc:spChg>
        <pc:picChg chg="mod">
          <ac:chgData name="Mohammad Matloob Khan" userId="35d4c8bfad35b5de" providerId="LiveId" clId="{F9E7D576-97B7-4320-B0E4-7EEDE754F36F}" dt="2025-01-28T10:21:26.662" v="3179" actId="1076"/>
          <ac:picMkLst>
            <pc:docMk/>
            <pc:sldMk cId="2131370959" sldId="1364"/>
            <ac:picMk id="5" creationId="{0CBA4D61-CED1-8676-81F6-5A68B20C0C5E}"/>
          </ac:picMkLst>
        </pc:picChg>
      </pc:sldChg>
      <pc:sldChg chg="addSp modSp mod setBg modAnim">
        <pc:chgData name="Mohammad Matloob Khan" userId="35d4c8bfad35b5de" providerId="LiveId" clId="{F9E7D576-97B7-4320-B0E4-7EEDE754F36F}" dt="2025-02-10T12:25:27.404" v="6184" actId="1076"/>
        <pc:sldMkLst>
          <pc:docMk/>
          <pc:sldMk cId="2983068182" sldId="1365"/>
        </pc:sldMkLst>
        <pc:spChg chg="mod">
          <ac:chgData name="Mohammad Matloob Khan" userId="35d4c8bfad35b5de" providerId="LiveId" clId="{F9E7D576-97B7-4320-B0E4-7EEDE754F36F}" dt="2025-02-10T12:25:27.404" v="6184" actId="1076"/>
          <ac:spMkLst>
            <pc:docMk/>
            <pc:sldMk cId="2983068182" sldId="1365"/>
            <ac:spMk id="3" creationId="{F5ECD570-E381-6415-EC11-7FF710FBDEEC}"/>
          </ac:spMkLst>
        </pc:spChg>
        <pc:spChg chg="add mod">
          <ac:chgData name="Mohammad Matloob Khan" userId="35d4c8bfad35b5de" providerId="LiveId" clId="{F9E7D576-97B7-4320-B0E4-7EEDE754F36F}" dt="2025-01-29T07:40:11.254" v="3499" actId="207"/>
          <ac:spMkLst>
            <pc:docMk/>
            <pc:sldMk cId="2983068182" sldId="1365"/>
            <ac:spMk id="5" creationId="{399BCDF2-09ED-0612-E02B-7FA3B13170E9}"/>
          </ac:spMkLst>
        </pc:spChg>
      </pc:sldChg>
      <pc:sldChg chg="modSp mod ord modAnim">
        <pc:chgData name="Mohammad Matloob Khan" userId="35d4c8bfad35b5de" providerId="LiveId" clId="{F9E7D576-97B7-4320-B0E4-7EEDE754F36F}" dt="2025-02-13T04:58:08.042" v="6531"/>
        <pc:sldMkLst>
          <pc:docMk/>
          <pc:sldMk cId="1185817397" sldId="1370"/>
        </pc:sldMkLst>
        <pc:spChg chg="mod">
          <ac:chgData name="Mohammad Matloob Khan" userId="35d4c8bfad35b5de" providerId="LiveId" clId="{F9E7D576-97B7-4320-B0E4-7EEDE754F36F}" dt="2025-01-27T05:29:27.923" v="2875" actId="20577"/>
          <ac:spMkLst>
            <pc:docMk/>
            <pc:sldMk cId="1185817397" sldId="1370"/>
            <ac:spMk id="4" creationId="{BAE2B522-39D0-B8DF-CC77-D31D661CB67F}"/>
          </ac:spMkLst>
        </pc:spChg>
        <pc:spChg chg="mod">
          <ac:chgData name="Mohammad Matloob Khan" userId="35d4c8bfad35b5de" providerId="LiveId" clId="{F9E7D576-97B7-4320-B0E4-7EEDE754F36F}" dt="2025-01-25T13:49:46.733" v="919" actId="1076"/>
          <ac:spMkLst>
            <pc:docMk/>
            <pc:sldMk cId="1185817397" sldId="1370"/>
            <ac:spMk id="5" creationId="{6A8EE31C-E2AB-7816-9373-9004A1F44E08}"/>
          </ac:spMkLst>
        </pc:spChg>
        <pc:spChg chg="mod">
          <ac:chgData name="Mohammad Matloob Khan" userId="35d4c8bfad35b5de" providerId="LiveId" clId="{F9E7D576-97B7-4320-B0E4-7EEDE754F36F}" dt="2025-01-25T03:33:13.995" v="59" actId="1076"/>
          <ac:spMkLst>
            <pc:docMk/>
            <pc:sldMk cId="1185817397" sldId="1370"/>
            <ac:spMk id="6" creationId="{EAD4FA96-4F22-25BA-C189-A17F12DA6459}"/>
          </ac:spMkLst>
        </pc:spChg>
      </pc:sldChg>
      <pc:sldChg chg="addSp delSp modSp add mod ord setBg delAnim modAnim">
        <pc:chgData name="Mohammad Matloob Khan" userId="35d4c8bfad35b5de" providerId="LiveId" clId="{F9E7D576-97B7-4320-B0E4-7EEDE754F36F}" dt="2025-02-13T04:51:22.233" v="6494"/>
        <pc:sldMkLst>
          <pc:docMk/>
          <pc:sldMk cId="986949418" sldId="1372"/>
        </pc:sldMkLst>
        <pc:spChg chg="mod">
          <ac:chgData name="Mohammad Matloob Khan" userId="35d4c8bfad35b5de" providerId="LiveId" clId="{F9E7D576-97B7-4320-B0E4-7EEDE754F36F}" dt="2025-01-26T04:50:53.278" v="1046" actId="1076"/>
          <ac:spMkLst>
            <pc:docMk/>
            <pc:sldMk cId="986949418" sldId="1372"/>
            <ac:spMk id="4" creationId="{1EDDACE8-4276-33BE-F5BC-6E2D52B88FEE}"/>
          </ac:spMkLst>
        </pc:spChg>
        <pc:spChg chg="add mod">
          <ac:chgData name="Mohammad Matloob Khan" userId="35d4c8bfad35b5de" providerId="LiveId" clId="{F9E7D576-97B7-4320-B0E4-7EEDE754F36F}" dt="2025-02-02T14:11:59.923" v="3575" actId="6549"/>
          <ac:spMkLst>
            <pc:docMk/>
            <pc:sldMk cId="986949418" sldId="1372"/>
            <ac:spMk id="9" creationId="{0079BF8C-64BF-D12F-297D-200958015035}"/>
          </ac:spMkLst>
        </pc:spChg>
        <pc:picChg chg="add mod">
          <ac:chgData name="Mohammad Matloob Khan" userId="35d4c8bfad35b5de" providerId="LiveId" clId="{F9E7D576-97B7-4320-B0E4-7EEDE754F36F}" dt="2025-01-27T05:11:56.381" v="2681" actId="1076"/>
          <ac:picMkLst>
            <pc:docMk/>
            <pc:sldMk cId="986949418" sldId="1372"/>
            <ac:picMk id="2" creationId="{F7AE58D3-B297-46D9-1D3E-2B2021A1FAD6}"/>
          </ac:picMkLst>
        </pc:picChg>
      </pc:sldChg>
      <pc:sldChg chg="add">
        <pc:chgData name="Mohammad Matloob Khan" userId="35d4c8bfad35b5de" providerId="LiveId" clId="{F9E7D576-97B7-4320-B0E4-7EEDE754F36F}" dt="2025-01-25T13:54:05.676" v="952"/>
        <pc:sldMkLst>
          <pc:docMk/>
          <pc:sldMk cId="557110736" sldId="1373"/>
        </pc:sldMkLst>
      </pc:sldChg>
      <pc:sldChg chg="addSp delSp modSp add del mod ord delAnim">
        <pc:chgData name="Mohammad Matloob Khan" userId="35d4c8bfad35b5de" providerId="LiveId" clId="{F9E7D576-97B7-4320-B0E4-7EEDE754F36F}" dt="2025-01-25T13:53:32.718" v="951" actId="2696"/>
        <pc:sldMkLst>
          <pc:docMk/>
          <pc:sldMk cId="825344046" sldId="1373"/>
        </pc:sldMkLst>
      </pc:sldChg>
      <pc:sldChg chg="add del setBg">
        <pc:chgData name="Mohammad Matloob Khan" userId="35d4c8bfad35b5de" providerId="LiveId" clId="{F9E7D576-97B7-4320-B0E4-7EEDE754F36F}" dt="2025-01-25T03:38:45.598" v="66"/>
        <pc:sldMkLst>
          <pc:docMk/>
          <pc:sldMk cId="1719068572" sldId="1373"/>
        </pc:sldMkLst>
      </pc:sldChg>
      <pc:sldChg chg="add">
        <pc:chgData name="Mohammad Matloob Khan" userId="35d4c8bfad35b5de" providerId="LiveId" clId="{F9E7D576-97B7-4320-B0E4-7EEDE754F36F}" dt="2025-01-25T13:54:05.676" v="952"/>
        <pc:sldMkLst>
          <pc:docMk/>
          <pc:sldMk cId="1107972072" sldId="1374"/>
        </pc:sldMkLst>
      </pc:sldChg>
      <pc:sldChg chg="modSp add del mod setBg">
        <pc:chgData name="Mohammad Matloob Khan" userId="35d4c8bfad35b5de" providerId="LiveId" clId="{F9E7D576-97B7-4320-B0E4-7EEDE754F36F}" dt="2025-01-25T13:53:32.718" v="951" actId="2696"/>
        <pc:sldMkLst>
          <pc:docMk/>
          <pc:sldMk cId="2014853930" sldId="1374"/>
        </pc:sldMkLst>
      </pc:sldChg>
      <pc:sldChg chg="add">
        <pc:chgData name="Mohammad Matloob Khan" userId="35d4c8bfad35b5de" providerId="LiveId" clId="{F9E7D576-97B7-4320-B0E4-7EEDE754F36F}" dt="2025-01-25T13:54:05.676" v="952"/>
        <pc:sldMkLst>
          <pc:docMk/>
          <pc:sldMk cId="1659315986" sldId="1375"/>
        </pc:sldMkLst>
      </pc:sldChg>
      <pc:sldChg chg="modSp add del mod">
        <pc:chgData name="Mohammad Matloob Khan" userId="35d4c8bfad35b5de" providerId="LiveId" clId="{F9E7D576-97B7-4320-B0E4-7EEDE754F36F}" dt="2025-01-25T13:53:32.718" v="951" actId="2696"/>
        <pc:sldMkLst>
          <pc:docMk/>
          <pc:sldMk cId="2468435557" sldId="1375"/>
        </pc:sldMkLst>
      </pc:sldChg>
      <pc:sldChg chg="addSp delSp modSp add mod ord modAnim">
        <pc:chgData name="Mohammad Matloob Khan" userId="35d4c8bfad35b5de" providerId="LiveId" clId="{F9E7D576-97B7-4320-B0E4-7EEDE754F36F}" dt="2025-02-10T10:57:47.343" v="5924" actId="6549"/>
        <pc:sldMkLst>
          <pc:docMk/>
          <pc:sldMk cId="316016860" sldId="1376"/>
        </pc:sldMkLst>
        <pc:spChg chg="add mod">
          <ac:chgData name="Mohammad Matloob Khan" userId="35d4c8bfad35b5de" providerId="LiveId" clId="{F9E7D576-97B7-4320-B0E4-7EEDE754F36F}" dt="2025-02-09T13:37:47.724" v="5551" actId="1076"/>
          <ac:spMkLst>
            <pc:docMk/>
            <pc:sldMk cId="316016860" sldId="1376"/>
            <ac:spMk id="2" creationId="{DF804E6C-AF66-D266-03DF-A0778F9BE491}"/>
          </ac:spMkLst>
        </pc:spChg>
        <pc:spChg chg="add mod">
          <ac:chgData name="Mohammad Matloob Khan" userId="35d4c8bfad35b5de" providerId="LiveId" clId="{F9E7D576-97B7-4320-B0E4-7EEDE754F36F}" dt="2025-02-10T10:57:47.343" v="5924" actId="6549"/>
          <ac:spMkLst>
            <pc:docMk/>
            <pc:sldMk cId="316016860" sldId="1376"/>
            <ac:spMk id="342019" creationId="{2600E9CF-DC12-0FE5-FF4B-6F1C4B9004FC}"/>
          </ac:spMkLst>
        </pc:spChg>
      </pc:sldChg>
      <pc:sldChg chg="new del">
        <pc:chgData name="Mohammad Matloob Khan" userId="35d4c8bfad35b5de" providerId="LiveId" clId="{F9E7D576-97B7-4320-B0E4-7EEDE754F36F}" dt="2025-01-26T04:52:29.458" v="1052" actId="680"/>
        <pc:sldMkLst>
          <pc:docMk/>
          <pc:sldMk cId="400383965" sldId="1377"/>
        </pc:sldMkLst>
      </pc:sldChg>
      <pc:sldChg chg="addSp delSp modSp new mod setBg modAnim">
        <pc:chgData name="Mohammad Matloob Khan" userId="35d4c8bfad35b5de" providerId="LiveId" clId="{F9E7D576-97B7-4320-B0E4-7EEDE754F36F}" dt="2025-01-28T10:07:52.291" v="3154" actId="255"/>
        <pc:sldMkLst>
          <pc:docMk/>
          <pc:sldMk cId="1310688755" sldId="1377"/>
        </pc:sldMkLst>
        <pc:spChg chg="add del mod">
          <ac:chgData name="Mohammad Matloob Khan" userId="35d4c8bfad35b5de" providerId="LiveId" clId="{F9E7D576-97B7-4320-B0E4-7EEDE754F36F}" dt="2025-01-26T05:01:05.964" v="1154" actId="1076"/>
          <ac:spMkLst>
            <pc:docMk/>
            <pc:sldMk cId="1310688755" sldId="1377"/>
            <ac:spMk id="5" creationId="{56448502-124C-59B8-6D80-570B7C7D362B}"/>
          </ac:spMkLst>
        </pc:spChg>
        <pc:spChg chg="add mod">
          <ac:chgData name="Mohammad Matloob Khan" userId="35d4c8bfad35b5de" providerId="LiveId" clId="{F9E7D576-97B7-4320-B0E4-7EEDE754F36F}" dt="2025-01-28T10:07:10" v="3150" actId="255"/>
          <ac:spMkLst>
            <pc:docMk/>
            <pc:sldMk cId="1310688755" sldId="1377"/>
            <ac:spMk id="6" creationId="{24455ADA-C62D-1D95-46BE-7E882C9A4E20}"/>
          </ac:spMkLst>
        </pc:spChg>
        <pc:spChg chg="add mod">
          <ac:chgData name="Mohammad Matloob Khan" userId="35d4c8bfad35b5de" providerId="LiveId" clId="{F9E7D576-97B7-4320-B0E4-7EEDE754F36F}" dt="2025-01-28T10:07:35.806" v="3153" actId="14100"/>
          <ac:spMkLst>
            <pc:docMk/>
            <pc:sldMk cId="1310688755" sldId="1377"/>
            <ac:spMk id="7" creationId="{FB3932D3-29E4-E92B-3115-A69DEDD30F51}"/>
          </ac:spMkLst>
        </pc:spChg>
        <pc:spChg chg="add mod">
          <ac:chgData name="Mohammad Matloob Khan" userId="35d4c8bfad35b5de" providerId="LiveId" clId="{F9E7D576-97B7-4320-B0E4-7EEDE754F36F}" dt="2025-01-28T10:07:52.291" v="3154" actId="255"/>
          <ac:spMkLst>
            <pc:docMk/>
            <pc:sldMk cId="1310688755" sldId="1377"/>
            <ac:spMk id="8" creationId="{54699AEF-C6FB-E843-D422-50FF913E14B1}"/>
          </ac:spMkLst>
        </pc:spChg>
      </pc:sldChg>
      <pc:sldChg chg="addSp delSp modSp add mod delAnim modAnim">
        <pc:chgData name="Mohammad Matloob Khan" userId="35d4c8bfad35b5de" providerId="LiveId" clId="{F9E7D576-97B7-4320-B0E4-7EEDE754F36F}" dt="2025-02-09T12:02:15.458" v="4768" actId="20577"/>
        <pc:sldMkLst>
          <pc:docMk/>
          <pc:sldMk cId="295172301" sldId="1378"/>
        </pc:sldMkLst>
        <pc:spChg chg="add mod">
          <ac:chgData name="Mohammad Matloob Khan" userId="35d4c8bfad35b5de" providerId="LiveId" clId="{F9E7D576-97B7-4320-B0E4-7EEDE754F36F}" dt="2025-02-09T12:02:15.458" v="4768" actId="20577"/>
          <ac:spMkLst>
            <pc:docMk/>
            <pc:sldMk cId="295172301" sldId="1378"/>
            <ac:spMk id="3" creationId="{2F443461-54B8-705B-24CF-1D40A4B9F58D}"/>
          </ac:spMkLst>
        </pc:spChg>
        <pc:spChg chg="mod">
          <ac:chgData name="Mohammad Matloob Khan" userId="35d4c8bfad35b5de" providerId="LiveId" clId="{F9E7D576-97B7-4320-B0E4-7EEDE754F36F}" dt="2025-02-09T08:30:29.164" v="4713" actId="33524"/>
          <ac:spMkLst>
            <pc:docMk/>
            <pc:sldMk cId="295172301" sldId="1378"/>
            <ac:spMk id="9" creationId="{FFE51893-2D09-0C99-5539-17438FBE44C1}"/>
          </ac:spMkLst>
        </pc:spChg>
      </pc:sldChg>
      <pc:sldChg chg="modSp add mod setBg">
        <pc:chgData name="Mohammad Matloob Khan" userId="35d4c8bfad35b5de" providerId="LiveId" clId="{F9E7D576-97B7-4320-B0E4-7EEDE754F36F}" dt="2025-02-13T05:49:29.245" v="6793" actId="1076"/>
        <pc:sldMkLst>
          <pc:docMk/>
          <pc:sldMk cId="3093241181" sldId="1379"/>
        </pc:sldMkLst>
        <pc:spChg chg="mod">
          <ac:chgData name="Mohammad Matloob Khan" userId="35d4c8bfad35b5de" providerId="LiveId" clId="{F9E7D576-97B7-4320-B0E4-7EEDE754F36F}" dt="2025-02-13T05:49:29.245" v="6793" actId="1076"/>
          <ac:spMkLst>
            <pc:docMk/>
            <pc:sldMk cId="3093241181" sldId="1379"/>
            <ac:spMk id="2" creationId="{2A9E075B-2D44-D3EC-8AB0-D225C5D7C217}"/>
          </ac:spMkLst>
        </pc:spChg>
        <pc:picChg chg="mod">
          <ac:chgData name="Mohammad Matloob Khan" userId="35d4c8bfad35b5de" providerId="LiveId" clId="{F9E7D576-97B7-4320-B0E4-7EEDE754F36F}" dt="2025-02-13T05:46:43.264" v="6785" actId="14100"/>
          <ac:picMkLst>
            <pc:docMk/>
            <pc:sldMk cId="3093241181" sldId="1379"/>
            <ac:picMk id="2050" creationId="{BCCFDF2E-B7FB-31FC-7D6D-709C40A9FAC4}"/>
          </ac:picMkLst>
        </pc:picChg>
      </pc:sldChg>
      <pc:sldChg chg="add">
        <pc:chgData name="Mohammad Matloob Khan" userId="35d4c8bfad35b5de" providerId="LiveId" clId="{F9E7D576-97B7-4320-B0E4-7EEDE754F36F}" dt="2025-02-07T13:14:35.872" v="4164"/>
        <pc:sldMkLst>
          <pc:docMk/>
          <pc:sldMk cId="1868016118" sldId="1380"/>
        </pc:sldMkLst>
      </pc:sldChg>
      <pc:sldChg chg="delSp add del mod ord delAnim modAnim">
        <pc:chgData name="Mohammad Matloob Khan" userId="35d4c8bfad35b5de" providerId="LiveId" clId="{F9E7D576-97B7-4320-B0E4-7EEDE754F36F}" dt="2025-01-27T06:18:16.171" v="3003" actId="2696"/>
        <pc:sldMkLst>
          <pc:docMk/>
          <pc:sldMk cId="2191004728" sldId="1380"/>
        </pc:sldMkLst>
      </pc:sldChg>
      <pc:sldChg chg="addSp delSp modSp add del mod ord delAnim">
        <pc:chgData name="Mohammad Matloob Khan" userId="35d4c8bfad35b5de" providerId="LiveId" clId="{F9E7D576-97B7-4320-B0E4-7EEDE754F36F}" dt="2025-02-07T13:14:16.659" v="4163" actId="2696"/>
        <pc:sldMkLst>
          <pc:docMk/>
          <pc:sldMk cId="2349829311" sldId="1380"/>
        </pc:sldMkLst>
      </pc:sldChg>
      <pc:sldChg chg="addSp modSp add mod modAnim">
        <pc:chgData name="Mohammad Matloob Khan" userId="35d4c8bfad35b5de" providerId="LiveId" clId="{F9E7D576-97B7-4320-B0E4-7EEDE754F36F}" dt="2025-02-13T05:00:48.884" v="6534"/>
        <pc:sldMkLst>
          <pc:docMk/>
          <pc:sldMk cId="3992306899" sldId="1381"/>
        </pc:sldMkLst>
        <pc:cxnChg chg="add mod">
          <ac:chgData name="Mohammad Matloob Khan" userId="35d4c8bfad35b5de" providerId="LiveId" clId="{F9E7D576-97B7-4320-B0E4-7EEDE754F36F}" dt="2025-02-05T13:46:14.287" v="3721"/>
          <ac:cxnSpMkLst>
            <pc:docMk/>
            <pc:sldMk cId="3992306899" sldId="1381"/>
            <ac:cxnSpMk id="5" creationId="{D92C0B01-257D-7616-D5AE-108F4BD95DAB}"/>
          </ac:cxnSpMkLst>
        </pc:cxnChg>
        <pc:cxnChg chg="add mod">
          <ac:chgData name="Mohammad Matloob Khan" userId="35d4c8bfad35b5de" providerId="LiveId" clId="{F9E7D576-97B7-4320-B0E4-7EEDE754F36F}" dt="2025-02-05T13:45:24.016" v="3719" actId="208"/>
          <ac:cxnSpMkLst>
            <pc:docMk/>
            <pc:sldMk cId="3992306899" sldId="1381"/>
            <ac:cxnSpMk id="10" creationId="{614FC384-97B6-92D9-69FC-7FA739AC8682}"/>
          </ac:cxnSpMkLst>
        </pc:cxnChg>
        <pc:cxnChg chg="add mod">
          <ac:chgData name="Mohammad Matloob Khan" userId="35d4c8bfad35b5de" providerId="LiveId" clId="{F9E7D576-97B7-4320-B0E4-7EEDE754F36F}" dt="2025-02-05T13:45:07.217" v="3718" actId="13822"/>
          <ac:cxnSpMkLst>
            <pc:docMk/>
            <pc:sldMk cId="3992306899" sldId="1381"/>
            <ac:cxnSpMk id="12" creationId="{9E34C9F7-79A8-4342-2355-5959ADFA6FAA}"/>
          </ac:cxnSpMkLst>
        </pc:cxnChg>
        <pc:cxnChg chg="add mod">
          <ac:chgData name="Mohammad Matloob Khan" userId="35d4c8bfad35b5de" providerId="LiveId" clId="{F9E7D576-97B7-4320-B0E4-7EEDE754F36F}" dt="2025-02-05T13:44:56.639" v="3717" actId="13822"/>
          <ac:cxnSpMkLst>
            <pc:docMk/>
            <pc:sldMk cId="3992306899" sldId="1381"/>
            <ac:cxnSpMk id="13" creationId="{A252B334-4012-A62D-B6D9-EE61DA2A2C30}"/>
          </ac:cxnSpMkLst>
        </pc:cxnChg>
      </pc:sldChg>
      <pc:sldChg chg="addSp delSp modSp add mod delAnim modAnim">
        <pc:chgData name="Mohammad Matloob Khan" userId="35d4c8bfad35b5de" providerId="LiveId" clId="{F9E7D576-97B7-4320-B0E4-7EEDE754F36F}" dt="2025-01-30T13:28:42.173" v="3574" actId="2"/>
        <pc:sldMkLst>
          <pc:docMk/>
          <pc:sldMk cId="986718634" sldId="1382"/>
        </pc:sldMkLst>
      </pc:sldChg>
      <pc:sldChg chg="delSp modSp add del mod delAnim">
        <pc:chgData name="Mohammad Matloob Khan" userId="35d4c8bfad35b5de" providerId="LiveId" clId="{F9E7D576-97B7-4320-B0E4-7EEDE754F36F}" dt="2025-02-07T13:14:16.659" v="4163" actId="2696"/>
        <pc:sldMkLst>
          <pc:docMk/>
          <pc:sldMk cId="141636618" sldId="1383"/>
        </pc:sldMkLst>
      </pc:sldChg>
      <pc:sldChg chg="add">
        <pc:chgData name="Mohammad Matloob Khan" userId="35d4c8bfad35b5de" providerId="LiveId" clId="{F9E7D576-97B7-4320-B0E4-7EEDE754F36F}" dt="2025-02-07T13:14:35.872" v="4164"/>
        <pc:sldMkLst>
          <pc:docMk/>
          <pc:sldMk cId="999403218" sldId="1383"/>
        </pc:sldMkLst>
      </pc:sldChg>
      <pc:sldChg chg="add del setBg">
        <pc:chgData name="Mohammad Matloob Khan" userId="35d4c8bfad35b5de" providerId="LiveId" clId="{F9E7D576-97B7-4320-B0E4-7EEDE754F36F}" dt="2025-01-30T13:19:43.769" v="3514"/>
        <pc:sldMkLst>
          <pc:docMk/>
          <pc:sldMk cId="4208785837" sldId="1383"/>
        </pc:sldMkLst>
      </pc:sldChg>
      <pc:sldChg chg="modSp add del mod">
        <pc:chgData name="Mohammad Matloob Khan" userId="35d4c8bfad35b5de" providerId="LiveId" clId="{F9E7D576-97B7-4320-B0E4-7EEDE754F36F}" dt="2025-02-07T13:14:16.659" v="4163" actId="2696"/>
        <pc:sldMkLst>
          <pc:docMk/>
          <pc:sldMk cId="2128886784" sldId="1384"/>
        </pc:sldMkLst>
      </pc:sldChg>
      <pc:sldChg chg="add">
        <pc:chgData name="Mohammad Matloob Khan" userId="35d4c8bfad35b5de" providerId="LiveId" clId="{F9E7D576-97B7-4320-B0E4-7EEDE754F36F}" dt="2025-02-07T13:14:35.872" v="4164"/>
        <pc:sldMkLst>
          <pc:docMk/>
          <pc:sldMk cId="4199281500" sldId="1384"/>
        </pc:sldMkLst>
      </pc:sldChg>
      <pc:sldChg chg="delSp modSp add mod">
        <pc:chgData name="Mohammad Matloob Khan" userId="35d4c8bfad35b5de" providerId="LiveId" clId="{F9E7D576-97B7-4320-B0E4-7EEDE754F36F}" dt="2025-02-07T13:23:03.358" v="4215" actId="1076"/>
        <pc:sldMkLst>
          <pc:docMk/>
          <pc:sldMk cId="3820233606" sldId="1385"/>
        </pc:sldMkLst>
      </pc:sldChg>
      <pc:sldChg chg="addSp delSp modSp new del mod ord setBg">
        <pc:chgData name="Mohammad Matloob Khan" userId="35d4c8bfad35b5de" providerId="LiveId" clId="{F9E7D576-97B7-4320-B0E4-7EEDE754F36F}" dt="2025-02-09T08:22:41.578" v="4667" actId="47"/>
        <pc:sldMkLst>
          <pc:docMk/>
          <pc:sldMk cId="2493305446" sldId="1386"/>
        </pc:sldMkLst>
      </pc:sldChg>
      <pc:sldChg chg="modSp add mod modAnim">
        <pc:chgData name="Mohammad Matloob Khan" userId="35d4c8bfad35b5de" providerId="LiveId" clId="{F9E7D576-97B7-4320-B0E4-7EEDE754F36F}" dt="2025-02-09T13:32:04.054" v="5518" actId="207"/>
        <pc:sldMkLst>
          <pc:docMk/>
          <pc:sldMk cId="3666955056" sldId="1387"/>
        </pc:sldMkLst>
      </pc:sldChg>
      <pc:sldChg chg="addSp modSp add mod ord modAnim">
        <pc:chgData name="Mohammad Matloob Khan" userId="35d4c8bfad35b5de" providerId="LiveId" clId="{F9E7D576-97B7-4320-B0E4-7EEDE754F36F}" dt="2025-02-15T03:38:16.903" v="6939" actId="20577"/>
        <pc:sldMkLst>
          <pc:docMk/>
          <pc:sldMk cId="2484797689" sldId="1388"/>
        </pc:sldMkLst>
        <pc:spChg chg="mod">
          <ac:chgData name="Mohammad Matloob Khan" userId="35d4c8bfad35b5de" providerId="LiveId" clId="{F9E7D576-97B7-4320-B0E4-7EEDE754F36F}" dt="2025-02-15T03:38:16.903" v="6939" actId="20577"/>
          <ac:spMkLst>
            <pc:docMk/>
            <pc:sldMk cId="2484797689" sldId="1388"/>
            <ac:spMk id="3" creationId="{9670F6E2-7648-93C9-E83E-386D3C6C3EE2}"/>
          </ac:spMkLst>
        </pc:spChg>
        <pc:spChg chg="mod">
          <ac:chgData name="Mohammad Matloob Khan" userId="35d4c8bfad35b5de" providerId="LiveId" clId="{F9E7D576-97B7-4320-B0E4-7EEDE754F36F}" dt="2025-02-15T03:38:09.133" v="6938" actId="20577"/>
          <ac:spMkLst>
            <pc:docMk/>
            <pc:sldMk cId="2484797689" sldId="1388"/>
            <ac:spMk id="9" creationId="{D17A3C32-4138-21BC-3217-B40CBEC767A5}"/>
          </ac:spMkLst>
        </pc:spChg>
      </pc:sldChg>
      <pc:sldChg chg="modSp add del mod">
        <pc:chgData name="Mohammad Matloob Khan" userId="35d4c8bfad35b5de" providerId="LiveId" clId="{F9E7D576-97B7-4320-B0E4-7EEDE754F36F}" dt="2025-02-09T13:33:45.706" v="5529" actId="47"/>
        <pc:sldMkLst>
          <pc:docMk/>
          <pc:sldMk cId="1829713372" sldId="1389"/>
        </pc:sldMkLst>
      </pc:sldChg>
      <pc:sldChg chg="addSp delSp modSp add mod delAnim modAnim">
        <pc:chgData name="Mohammad Matloob Khan" userId="35d4c8bfad35b5de" providerId="LiveId" clId="{F9E7D576-97B7-4320-B0E4-7EEDE754F36F}" dt="2025-02-13T04:53:08.102" v="6506"/>
        <pc:sldMkLst>
          <pc:docMk/>
          <pc:sldMk cId="4226074806" sldId="1390"/>
        </pc:sldMkLst>
      </pc:sldChg>
      <pc:sldChg chg="addSp modSp add mod ord modAnim">
        <pc:chgData name="Mohammad Matloob Khan" userId="35d4c8bfad35b5de" providerId="LiveId" clId="{F9E7D576-97B7-4320-B0E4-7EEDE754F36F}" dt="2025-02-13T04:54:58.234" v="6516"/>
        <pc:sldMkLst>
          <pc:docMk/>
          <pc:sldMk cId="1321565211" sldId="1391"/>
        </pc:sldMkLst>
      </pc:sldChg>
      <pc:sldChg chg="addSp delSp modSp add mod delAnim modAnim">
        <pc:chgData name="Mohammad Matloob Khan" userId="35d4c8bfad35b5de" providerId="LiveId" clId="{F9E7D576-97B7-4320-B0E4-7EEDE754F36F}" dt="2025-02-13T04:56:39.753" v="6526"/>
        <pc:sldMkLst>
          <pc:docMk/>
          <pc:sldMk cId="1894568015" sldId="1392"/>
        </pc:sldMkLst>
      </pc:sldChg>
      <pc:sldChg chg="addSp modSp add mod modAnim">
        <pc:chgData name="Mohammad Matloob Khan" userId="35d4c8bfad35b5de" providerId="LiveId" clId="{F9E7D576-97B7-4320-B0E4-7EEDE754F36F}" dt="2025-02-13T04:57:55.395" v="6530"/>
        <pc:sldMkLst>
          <pc:docMk/>
          <pc:sldMk cId="1078909249" sldId="1393"/>
        </pc:sldMkLst>
      </pc:sldChg>
      <pc:sldChg chg="addSp delSp modSp add mod modAnim">
        <pc:chgData name="Mohammad Matloob Khan" userId="35d4c8bfad35b5de" providerId="LiveId" clId="{F9E7D576-97B7-4320-B0E4-7EEDE754F36F}" dt="2025-02-13T04:55:59.576" v="6519"/>
        <pc:sldMkLst>
          <pc:docMk/>
          <pc:sldMk cId="3278193429" sldId="1394"/>
        </pc:sldMkLst>
      </pc:sldChg>
      <pc:sldChg chg="add del setBg">
        <pc:chgData name="Mohammad Matloob Khan" userId="35d4c8bfad35b5de" providerId="LiveId" clId="{F9E7D576-97B7-4320-B0E4-7EEDE754F36F}" dt="2025-02-10T10:38:25.482" v="5616"/>
        <pc:sldMkLst>
          <pc:docMk/>
          <pc:sldMk cId="1269126436" sldId="1395"/>
        </pc:sldMkLst>
      </pc:sldChg>
      <pc:sldChg chg="addSp delSp modSp add mod delAnim modAnim">
        <pc:chgData name="Mohammad Matloob Khan" userId="35d4c8bfad35b5de" providerId="LiveId" clId="{F9E7D576-97B7-4320-B0E4-7EEDE754F36F}" dt="2025-02-14T11:02:59.567" v="6927" actId="478"/>
        <pc:sldMkLst>
          <pc:docMk/>
          <pc:sldMk cId="3275266069" sldId="1395"/>
        </pc:sldMkLst>
        <pc:spChg chg="add mod">
          <ac:chgData name="Mohammad Matloob Khan" userId="35d4c8bfad35b5de" providerId="LiveId" clId="{F9E7D576-97B7-4320-B0E4-7EEDE754F36F}" dt="2025-02-14T11:02:50.223" v="6925" actId="1076"/>
          <ac:spMkLst>
            <pc:docMk/>
            <pc:sldMk cId="3275266069" sldId="1395"/>
            <ac:spMk id="4" creationId="{221CA94E-0266-0E81-6705-B0F56E7BB2C6}"/>
          </ac:spMkLst>
        </pc:spChg>
      </pc:sldChg>
      <pc:sldChg chg="addSp delSp modSp add mod delAnim modAnim">
        <pc:chgData name="Mohammad Matloob Khan" userId="35d4c8bfad35b5de" providerId="LiveId" clId="{F9E7D576-97B7-4320-B0E4-7EEDE754F36F}" dt="2025-02-14T14:20:52.982" v="6937" actId="1035"/>
        <pc:sldMkLst>
          <pc:docMk/>
          <pc:sldMk cId="3696642179" sldId="1396"/>
        </pc:sldMkLst>
        <pc:spChg chg="add mod">
          <ac:chgData name="Mohammad Matloob Khan" userId="35d4c8bfad35b5de" providerId="LiveId" clId="{F9E7D576-97B7-4320-B0E4-7EEDE754F36F}" dt="2025-02-14T14:20:52.982" v="6937" actId="1035"/>
          <ac:spMkLst>
            <pc:docMk/>
            <pc:sldMk cId="3696642179" sldId="1396"/>
            <ac:spMk id="3" creationId="{FB1B439B-65C9-C048-2B5A-01AF9B122690}"/>
          </ac:spMkLst>
        </pc:spChg>
      </pc:sldChg>
      <pc:sldChg chg="add del setBg">
        <pc:chgData name="Mohammad Matloob Khan" userId="35d4c8bfad35b5de" providerId="LiveId" clId="{F9E7D576-97B7-4320-B0E4-7EEDE754F36F}" dt="2025-02-10T13:06:39.847" v="6236"/>
        <pc:sldMkLst>
          <pc:docMk/>
          <pc:sldMk cId="1869102776" sldId="1397"/>
        </pc:sldMkLst>
      </pc:sldChg>
      <pc:sldChg chg="addSp delSp modSp add mod delAnim modAnim">
        <pc:chgData name="Mohammad Matloob Khan" userId="35d4c8bfad35b5de" providerId="LiveId" clId="{F9E7D576-97B7-4320-B0E4-7EEDE754F36F}" dt="2025-02-14T14:19:14.326" v="6935" actId="207"/>
        <pc:sldMkLst>
          <pc:docMk/>
          <pc:sldMk cId="2921577758" sldId="1397"/>
        </pc:sldMkLst>
      </pc:sldChg>
      <pc:sldChg chg="add del setBg">
        <pc:chgData name="Mohammad Matloob Khan" userId="35d4c8bfad35b5de" providerId="LiveId" clId="{F9E7D576-97B7-4320-B0E4-7EEDE754F36F}" dt="2025-02-12T06:53:24.224" v="6427"/>
        <pc:sldMkLst>
          <pc:docMk/>
          <pc:sldMk cId="219007898" sldId="1398"/>
        </pc:sldMkLst>
      </pc:sldChg>
      <pc:sldChg chg="addSp delSp modSp add mod delAnim modAnim">
        <pc:chgData name="Mohammad Matloob Khan" userId="35d4c8bfad35b5de" providerId="LiveId" clId="{F9E7D576-97B7-4320-B0E4-7EEDE754F36F}" dt="2025-02-15T04:28:56.258" v="7490" actId="313"/>
        <pc:sldMkLst>
          <pc:docMk/>
          <pc:sldMk cId="1232727571" sldId="1398"/>
        </pc:sldMkLst>
        <pc:spChg chg="add mod">
          <ac:chgData name="Mohammad Matloob Khan" userId="35d4c8bfad35b5de" providerId="LiveId" clId="{F9E7D576-97B7-4320-B0E4-7EEDE754F36F}" dt="2025-02-15T04:27:37.701" v="7485" actId="20577"/>
          <ac:spMkLst>
            <pc:docMk/>
            <pc:sldMk cId="1232727571" sldId="1398"/>
            <ac:spMk id="2" creationId="{6D0A01F1-9376-4432-F47D-2ED60AC70974}"/>
          </ac:spMkLst>
        </pc:spChg>
        <pc:spChg chg="mod">
          <ac:chgData name="Mohammad Matloob Khan" userId="35d4c8bfad35b5de" providerId="LiveId" clId="{F9E7D576-97B7-4320-B0E4-7EEDE754F36F}" dt="2025-02-15T04:25:02.108" v="7399" actId="1036"/>
          <ac:spMkLst>
            <pc:docMk/>
            <pc:sldMk cId="1232727571" sldId="1398"/>
            <ac:spMk id="29699" creationId="{C6E5EEB5-70AD-CFA4-CE31-7002CF3984F7}"/>
          </ac:spMkLst>
        </pc:spChg>
        <pc:spChg chg="mod">
          <ac:chgData name="Mohammad Matloob Khan" userId="35d4c8bfad35b5de" providerId="LiveId" clId="{F9E7D576-97B7-4320-B0E4-7EEDE754F36F}" dt="2025-02-15T04:28:56.258" v="7490" actId="313"/>
          <ac:spMkLst>
            <pc:docMk/>
            <pc:sldMk cId="1232727571" sldId="1398"/>
            <ac:spMk id="465925" creationId="{FA2C7370-034A-0A5A-6BCB-1A59CA528938}"/>
          </ac:spMkLst>
        </pc:spChg>
      </pc:sldChg>
      <pc:sldChg chg="add">
        <pc:chgData name="Mohammad Matloob Khan" userId="35d4c8bfad35b5de" providerId="LiveId" clId="{F9E7D576-97B7-4320-B0E4-7EEDE754F36F}" dt="2025-02-15T05:58:20.082" v="7514"/>
        <pc:sldMkLst>
          <pc:docMk/>
          <pc:sldMk cId="0" sldId="1399"/>
        </pc:sldMkLst>
      </pc:sldChg>
      <pc:sldMasterChg chg="delSldLayout">
        <pc:chgData name="Mohammad Matloob Khan" userId="35d4c8bfad35b5de" providerId="LiveId" clId="{F9E7D576-97B7-4320-B0E4-7EEDE754F36F}" dt="2025-01-25T14:01:17.224" v="1025" actId="47"/>
        <pc:sldMasterMkLst>
          <pc:docMk/>
          <pc:sldMasterMk cId="1679712768" sldId="2147483714"/>
        </pc:sldMasterMkLst>
        <pc:sldLayoutChg chg="del">
          <pc:chgData name="Mohammad Matloob Khan" userId="35d4c8bfad35b5de" providerId="LiveId" clId="{F9E7D576-97B7-4320-B0E4-7EEDE754F36F}" dt="2025-01-25T14:01:17.224" v="1025" actId="47"/>
          <pc:sldLayoutMkLst>
            <pc:docMk/>
            <pc:sldMasterMk cId="1679712768" sldId="2147483714"/>
            <pc:sldLayoutMk cId="2440485838" sldId="2147483726"/>
          </pc:sldLayoutMkLst>
        </pc:sldLayoutChg>
      </pc:sldMasterChg>
      <pc:sldMasterChg chg="del delSldLayout">
        <pc:chgData name="Mohammad Matloob Khan" userId="35d4c8bfad35b5de" providerId="LiveId" clId="{F9E7D576-97B7-4320-B0E4-7EEDE754F36F}" dt="2025-02-09T13:01:35.995" v="5159" actId="47"/>
        <pc:sldMasterMkLst>
          <pc:docMk/>
          <pc:sldMasterMk cId="2495418165" sldId="2147483739"/>
        </pc:sldMasterMkLst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2748491418" sldId="2147483740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3674575081" sldId="2147483741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1138852583" sldId="2147483742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1705709352" sldId="2147483743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1977007929" sldId="2147483744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2878921156" sldId="2147483745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243171698" sldId="2147483746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437467745" sldId="2147483747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1431589481" sldId="2147483748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400634248" sldId="2147483749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549805484" sldId="2147483750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3895388707" sldId="2147483751"/>
          </pc:sldLayoutMkLst>
        </pc:sldLayoutChg>
        <pc:sldLayoutChg chg="del">
          <pc:chgData name="Mohammad Matloob Khan" userId="35d4c8bfad35b5de" providerId="LiveId" clId="{F9E7D576-97B7-4320-B0E4-7EEDE754F36F}" dt="2025-02-09T13:01:35.995" v="5159" actId="47"/>
          <pc:sldLayoutMkLst>
            <pc:docMk/>
            <pc:sldMasterMk cId="2495418165" sldId="2147483739"/>
            <pc:sldLayoutMk cId="2667096988" sldId="2147483752"/>
          </pc:sldLayoutMkLst>
        </pc:sldLayoutChg>
      </pc:sldMasterChg>
    </pc:docChg>
  </pc:docChgLst>
  <pc:docChgLst>
    <pc:chgData name="Mohammad Matloob Khan" userId="35d4c8bfad35b5de" providerId="LiveId" clId="{BC97B1E6-DCB2-4034-99E0-3E9A34BDB68E}"/>
    <pc:docChg chg="custSel delSld modSld delMainMaster">
      <pc:chgData name="Mohammad Matloob Khan" userId="35d4c8bfad35b5de" providerId="LiveId" clId="{BC97B1E6-DCB2-4034-99E0-3E9A34BDB68E}" dt="2025-02-17T04:02:51.017" v="79" actId="47"/>
      <pc:docMkLst>
        <pc:docMk/>
      </pc:docMkLst>
      <pc:sldChg chg="del">
        <pc:chgData name="Mohammad Matloob Khan" userId="35d4c8bfad35b5de" providerId="LiveId" clId="{BC97B1E6-DCB2-4034-99E0-3E9A34BDB68E}" dt="2025-02-17T03:58:13.104" v="13" actId="47"/>
        <pc:sldMkLst>
          <pc:docMk/>
          <pc:sldMk cId="0" sldId="257"/>
        </pc:sldMkLst>
      </pc:sldChg>
      <pc:sldChg chg="del">
        <pc:chgData name="Mohammad Matloob Khan" userId="35d4c8bfad35b5de" providerId="LiveId" clId="{BC97B1E6-DCB2-4034-99E0-3E9A34BDB68E}" dt="2025-02-17T03:59:34.140" v="22" actId="47"/>
        <pc:sldMkLst>
          <pc:docMk/>
          <pc:sldMk cId="0" sldId="270"/>
        </pc:sldMkLst>
      </pc:sldChg>
      <pc:sldChg chg="del">
        <pc:chgData name="Mohammad Matloob Khan" userId="35d4c8bfad35b5de" providerId="LiveId" clId="{BC97B1E6-DCB2-4034-99E0-3E9A34BDB68E}" dt="2025-02-17T03:59:36.167" v="23" actId="47"/>
        <pc:sldMkLst>
          <pc:docMk/>
          <pc:sldMk cId="0" sldId="271"/>
        </pc:sldMkLst>
      </pc:sldChg>
      <pc:sldChg chg="del">
        <pc:chgData name="Mohammad Matloob Khan" userId="35d4c8bfad35b5de" providerId="LiveId" clId="{BC97B1E6-DCB2-4034-99E0-3E9A34BDB68E}" dt="2025-02-17T04:00:27.665" v="40" actId="47"/>
        <pc:sldMkLst>
          <pc:docMk/>
          <pc:sldMk cId="0" sldId="405"/>
        </pc:sldMkLst>
      </pc:sldChg>
      <pc:sldChg chg="del">
        <pc:chgData name="Mohammad Matloob Khan" userId="35d4c8bfad35b5de" providerId="LiveId" clId="{BC97B1E6-DCB2-4034-99E0-3E9A34BDB68E}" dt="2025-02-17T04:00:29.100" v="41" actId="47"/>
        <pc:sldMkLst>
          <pc:docMk/>
          <pc:sldMk cId="0" sldId="406"/>
        </pc:sldMkLst>
      </pc:sldChg>
      <pc:sldChg chg="del">
        <pc:chgData name="Mohammad Matloob Khan" userId="35d4c8bfad35b5de" providerId="LiveId" clId="{BC97B1E6-DCB2-4034-99E0-3E9A34BDB68E}" dt="2025-02-17T04:00:32.165" v="43" actId="47"/>
        <pc:sldMkLst>
          <pc:docMk/>
          <pc:sldMk cId="0" sldId="407"/>
        </pc:sldMkLst>
      </pc:sldChg>
      <pc:sldChg chg="del">
        <pc:chgData name="Mohammad Matloob Khan" userId="35d4c8bfad35b5de" providerId="LiveId" clId="{BC97B1E6-DCB2-4034-99E0-3E9A34BDB68E}" dt="2025-02-17T04:00:33.463" v="44" actId="47"/>
        <pc:sldMkLst>
          <pc:docMk/>
          <pc:sldMk cId="0" sldId="408"/>
        </pc:sldMkLst>
      </pc:sldChg>
      <pc:sldChg chg="del">
        <pc:chgData name="Mohammad Matloob Khan" userId="35d4c8bfad35b5de" providerId="LiveId" clId="{BC97B1E6-DCB2-4034-99E0-3E9A34BDB68E}" dt="2025-02-17T04:00:36.418" v="46" actId="47"/>
        <pc:sldMkLst>
          <pc:docMk/>
          <pc:sldMk cId="0" sldId="409"/>
        </pc:sldMkLst>
      </pc:sldChg>
      <pc:sldChg chg="del">
        <pc:chgData name="Mohammad Matloob Khan" userId="35d4c8bfad35b5de" providerId="LiveId" clId="{BC97B1E6-DCB2-4034-99E0-3E9A34BDB68E}" dt="2025-02-17T04:00:37.792" v="47" actId="47"/>
        <pc:sldMkLst>
          <pc:docMk/>
          <pc:sldMk cId="0" sldId="410"/>
        </pc:sldMkLst>
      </pc:sldChg>
      <pc:sldChg chg="del">
        <pc:chgData name="Mohammad Matloob Khan" userId="35d4c8bfad35b5de" providerId="LiveId" clId="{BC97B1E6-DCB2-4034-99E0-3E9A34BDB68E}" dt="2025-02-17T04:00:40.429" v="48" actId="47"/>
        <pc:sldMkLst>
          <pc:docMk/>
          <pc:sldMk cId="0" sldId="411"/>
        </pc:sldMkLst>
      </pc:sldChg>
      <pc:sldChg chg="del">
        <pc:chgData name="Mohammad Matloob Khan" userId="35d4c8bfad35b5de" providerId="LiveId" clId="{BC97B1E6-DCB2-4034-99E0-3E9A34BDB68E}" dt="2025-02-17T04:00:43.063" v="50" actId="47"/>
        <pc:sldMkLst>
          <pc:docMk/>
          <pc:sldMk cId="0" sldId="412"/>
        </pc:sldMkLst>
      </pc:sldChg>
      <pc:sldChg chg="del">
        <pc:chgData name="Mohammad Matloob Khan" userId="35d4c8bfad35b5de" providerId="LiveId" clId="{BC97B1E6-DCB2-4034-99E0-3E9A34BDB68E}" dt="2025-02-17T04:00:46.797" v="52" actId="47"/>
        <pc:sldMkLst>
          <pc:docMk/>
          <pc:sldMk cId="0" sldId="413"/>
        </pc:sldMkLst>
      </pc:sldChg>
      <pc:sldChg chg="del">
        <pc:chgData name="Mohammad Matloob Khan" userId="35d4c8bfad35b5de" providerId="LiveId" clId="{BC97B1E6-DCB2-4034-99E0-3E9A34BDB68E}" dt="2025-02-17T04:00:45.198" v="51" actId="47"/>
        <pc:sldMkLst>
          <pc:docMk/>
          <pc:sldMk cId="0" sldId="414"/>
        </pc:sldMkLst>
      </pc:sldChg>
      <pc:sldChg chg="del">
        <pc:chgData name="Mohammad Matloob Khan" userId="35d4c8bfad35b5de" providerId="LiveId" clId="{BC97B1E6-DCB2-4034-99E0-3E9A34BDB68E}" dt="2025-02-17T04:00:48.434" v="53" actId="47"/>
        <pc:sldMkLst>
          <pc:docMk/>
          <pc:sldMk cId="0" sldId="415"/>
        </pc:sldMkLst>
      </pc:sldChg>
      <pc:sldChg chg="del">
        <pc:chgData name="Mohammad Matloob Khan" userId="35d4c8bfad35b5de" providerId="LiveId" clId="{BC97B1E6-DCB2-4034-99E0-3E9A34BDB68E}" dt="2025-02-17T04:00:51.456" v="55" actId="47"/>
        <pc:sldMkLst>
          <pc:docMk/>
          <pc:sldMk cId="0" sldId="416"/>
        </pc:sldMkLst>
      </pc:sldChg>
      <pc:sldChg chg="del">
        <pc:chgData name="Mohammad Matloob Khan" userId="35d4c8bfad35b5de" providerId="LiveId" clId="{BC97B1E6-DCB2-4034-99E0-3E9A34BDB68E}" dt="2025-02-17T04:00:54.287" v="57" actId="47"/>
        <pc:sldMkLst>
          <pc:docMk/>
          <pc:sldMk cId="0" sldId="417"/>
        </pc:sldMkLst>
      </pc:sldChg>
      <pc:sldChg chg="del">
        <pc:chgData name="Mohammad Matloob Khan" userId="35d4c8bfad35b5de" providerId="LiveId" clId="{BC97B1E6-DCB2-4034-99E0-3E9A34BDB68E}" dt="2025-02-17T04:00:55.500" v="58" actId="47"/>
        <pc:sldMkLst>
          <pc:docMk/>
          <pc:sldMk cId="0" sldId="418"/>
        </pc:sldMkLst>
      </pc:sldChg>
      <pc:sldChg chg="del">
        <pc:chgData name="Mohammad Matloob Khan" userId="35d4c8bfad35b5de" providerId="LiveId" clId="{BC97B1E6-DCB2-4034-99E0-3E9A34BDB68E}" dt="2025-02-17T04:00:58.293" v="60" actId="47"/>
        <pc:sldMkLst>
          <pc:docMk/>
          <pc:sldMk cId="0" sldId="419"/>
        </pc:sldMkLst>
      </pc:sldChg>
      <pc:sldChg chg="del">
        <pc:chgData name="Mohammad Matloob Khan" userId="35d4c8bfad35b5de" providerId="LiveId" clId="{BC97B1E6-DCB2-4034-99E0-3E9A34BDB68E}" dt="2025-02-17T04:00:20.642" v="37" actId="47"/>
        <pc:sldMkLst>
          <pc:docMk/>
          <pc:sldMk cId="0" sldId="489"/>
        </pc:sldMkLst>
      </pc:sldChg>
      <pc:sldChg chg="del">
        <pc:chgData name="Mohammad Matloob Khan" userId="35d4c8bfad35b5de" providerId="LiveId" clId="{BC97B1E6-DCB2-4034-99E0-3E9A34BDB68E}" dt="2025-02-17T04:00:35.033" v="45" actId="47"/>
        <pc:sldMkLst>
          <pc:docMk/>
          <pc:sldMk cId="0" sldId="493"/>
        </pc:sldMkLst>
      </pc:sldChg>
      <pc:sldChg chg="del">
        <pc:chgData name="Mohammad Matloob Khan" userId="35d4c8bfad35b5de" providerId="LiveId" clId="{BC97B1E6-DCB2-4034-99E0-3E9A34BDB68E}" dt="2025-02-17T04:00:50.083" v="54" actId="47"/>
        <pc:sldMkLst>
          <pc:docMk/>
          <pc:sldMk cId="0" sldId="494"/>
        </pc:sldMkLst>
      </pc:sldChg>
      <pc:sldChg chg="del">
        <pc:chgData name="Mohammad Matloob Khan" userId="35d4c8bfad35b5de" providerId="LiveId" clId="{BC97B1E6-DCB2-4034-99E0-3E9A34BDB68E}" dt="2025-02-17T04:00:56.857" v="59" actId="47"/>
        <pc:sldMkLst>
          <pc:docMk/>
          <pc:sldMk cId="0" sldId="495"/>
        </pc:sldMkLst>
      </pc:sldChg>
      <pc:sldChg chg="del">
        <pc:chgData name="Mohammad Matloob Khan" userId="35d4c8bfad35b5de" providerId="LiveId" clId="{BC97B1E6-DCB2-4034-99E0-3E9A34BDB68E}" dt="2025-02-17T04:00:52.779" v="56" actId="47"/>
        <pc:sldMkLst>
          <pc:docMk/>
          <pc:sldMk cId="0" sldId="507"/>
        </pc:sldMkLst>
      </pc:sldChg>
      <pc:sldChg chg="del">
        <pc:chgData name="Mohammad Matloob Khan" userId="35d4c8bfad35b5de" providerId="LiveId" clId="{BC97B1E6-DCB2-4034-99E0-3E9A34BDB68E}" dt="2025-02-17T04:00:41.675" v="49" actId="47"/>
        <pc:sldMkLst>
          <pc:docMk/>
          <pc:sldMk cId="0" sldId="515"/>
        </pc:sldMkLst>
      </pc:sldChg>
      <pc:sldChg chg="delSp mod delAnim">
        <pc:chgData name="Mohammad Matloob Khan" userId="35d4c8bfad35b5de" providerId="LiveId" clId="{BC97B1E6-DCB2-4034-99E0-3E9A34BDB68E}" dt="2025-02-17T03:58:41.667" v="17" actId="478"/>
        <pc:sldMkLst>
          <pc:docMk/>
          <pc:sldMk cId="0" sldId="523"/>
        </pc:sldMkLst>
        <pc:spChg chg="del">
          <ac:chgData name="Mohammad Matloob Khan" userId="35d4c8bfad35b5de" providerId="LiveId" clId="{BC97B1E6-DCB2-4034-99E0-3E9A34BDB68E}" dt="2025-02-17T03:58:41.667" v="17" actId="478"/>
          <ac:spMkLst>
            <pc:docMk/>
            <pc:sldMk cId="0" sldId="523"/>
            <ac:spMk id="3" creationId="{813CD718-41A9-7A05-1B1E-FA69082678CE}"/>
          </ac:spMkLst>
        </pc:spChg>
        <pc:spChg chg="del">
          <ac:chgData name="Mohammad Matloob Khan" userId="35d4c8bfad35b5de" providerId="LiveId" clId="{BC97B1E6-DCB2-4034-99E0-3E9A34BDB68E}" dt="2025-02-17T03:58:38.592" v="16" actId="478"/>
          <ac:spMkLst>
            <pc:docMk/>
            <pc:sldMk cId="0" sldId="523"/>
            <ac:spMk id="4" creationId="{BB4CD699-6149-4EC6-5A29-9EC7343B4D46}"/>
          </ac:spMkLst>
        </pc:spChg>
      </pc:sldChg>
      <pc:sldChg chg="del">
        <pc:chgData name="Mohammad Matloob Khan" userId="35d4c8bfad35b5de" providerId="LiveId" clId="{BC97B1E6-DCB2-4034-99E0-3E9A34BDB68E}" dt="2025-02-17T04:00:22.026" v="38" actId="47"/>
        <pc:sldMkLst>
          <pc:docMk/>
          <pc:sldMk cId="0" sldId="571"/>
        </pc:sldMkLst>
      </pc:sldChg>
      <pc:sldChg chg="del">
        <pc:chgData name="Mohammad Matloob Khan" userId="35d4c8bfad35b5de" providerId="LiveId" clId="{BC97B1E6-DCB2-4034-99E0-3E9A34BDB68E}" dt="2025-02-17T03:59:17.948" v="21" actId="47"/>
        <pc:sldMkLst>
          <pc:docMk/>
          <pc:sldMk cId="0" sldId="584"/>
        </pc:sldMkLst>
      </pc:sldChg>
      <pc:sldChg chg="del">
        <pc:chgData name="Mohammad Matloob Khan" userId="35d4c8bfad35b5de" providerId="LiveId" clId="{BC97B1E6-DCB2-4034-99E0-3E9A34BDB68E}" dt="2025-02-17T03:58:57.109" v="18" actId="47"/>
        <pc:sldMkLst>
          <pc:docMk/>
          <pc:sldMk cId="0" sldId="585"/>
        </pc:sldMkLst>
      </pc:sldChg>
      <pc:sldChg chg="del">
        <pc:chgData name="Mohammad Matloob Khan" userId="35d4c8bfad35b5de" providerId="LiveId" clId="{BC97B1E6-DCB2-4034-99E0-3E9A34BDB68E}" dt="2025-02-17T04:00:25.461" v="39" actId="47"/>
        <pc:sldMkLst>
          <pc:docMk/>
          <pc:sldMk cId="0" sldId="589"/>
        </pc:sldMkLst>
      </pc:sldChg>
      <pc:sldChg chg="del">
        <pc:chgData name="Mohammad Matloob Khan" userId="35d4c8bfad35b5de" providerId="LiveId" clId="{BC97B1E6-DCB2-4034-99E0-3E9A34BDB68E}" dt="2025-02-17T04:01:22.425" v="76" actId="47"/>
        <pc:sldMkLst>
          <pc:docMk/>
          <pc:sldMk cId="0" sldId="593"/>
        </pc:sldMkLst>
      </pc:sldChg>
      <pc:sldChg chg="del">
        <pc:chgData name="Mohammad Matloob Khan" userId="35d4c8bfad35b5de" providerId="LiveId" clId="{BC97B1E6-DCB2-4034-99E0-3E9A34BDB68E}" dt="2025-02-17T04:01:23.764" v="77" actId="47"/>
        <pc:sldMkLst>
          <pc:docMk/>
          <pc:sldMk cId="0" sldId="594"/>
        </pc:sldMkLst>
      </pc:sldChg>
      <pc:sldChg chg="del">
        <pc:chgData name="Mohammad Matloob Khan" userId="35d4c8bfad35b5de" providerId="LiveId" clId="{BC97B1E6-DCB2-4034-99E0-3E9A34BDB68E}" dt="2025-02-17T03:57:38.735" v="10" actId="47"/>
        <pc:sldMkLst>
          <pc:docMk/>
          <pc:sldMk cId="0" sldId="598"/>
        </pc:sldMkLst>
      </pc:sldChg>
      <pc:sldChg chg="del">
        <pc:chgData name="Mohammad Matloob Khan" userId="35d4c8bfad35b5de" providerId="LiveId" clId="{BC97B1E6-DCB2-4034-99E0-3E9A34BDB68E}" dt="2025-02-17T04:00:30.710" v="42" actId="47"/>
        <pc:sldMkLst>
          <pc:docMk/>
          <pc:sldMk cId="0" sldId="599"/>
        </pc:sldMkLst>
      </pc:sldChg>
      <pc:sldChg chg="del">
        <pc:chgData name="Mohammad Matloob Khan" userId="35d4c8bfad35b5de" providerId="LiveId" clId="{BC97B1E6-DCB2-4034-99E0-3E9A34BDB68E}" dt="2025-02-17T04:00:14.077" v="33" actId="47"/>
        <pc:sldMkLst>
          <pc:docMk/>
          <pc:sldMk cId="3203082286" sldId="827"/>
        </pc:sldMkLst>
      </pc:sldChg>
      <pc:sldChg chg="del">
        <pc:chgData name="Mohammad Matloob Khan" userId="35d4c8bfad35b5de" providerId="LiveId" clId="{BC97B1E6-DCB2-4034-99E0-3E9A34BDB68E}" dt="2025-02-17T04:00:15.400" v="34" actId="47"/>
        <pc:sldMkLst>
          <pc:docMk/>
          <pc:sldMk cId="2992701084" sldId="828"/>
        </pc:sldMkLst>
      </pc:sldChg>
      <pc:sldChg chg="del">
        <pc:chgData name="Mohammad Matloob Khan" userId="35d4c8bfad35b5de" providerId="LiveId" clId="{BC97B1E6-DCB2-4034-99E0-3E9A34BDB68E}" dt="2025-02-17T04:00:09.188" v="30" actId="47"/>
        <pc:sldMkLst>
          <pc:docMk/>
          <pc:sldMk cId="1799031871" sldId="829"/>
        </pc:sldMkLst>
      </pc:sldChg>
      <pc:sldChg chg="del">
        <pc:chgData name="Mohammad Matloob Khan" userId="35d4c8bfad35b5de" providerId="LiveId" clId="{BC97B1E6-DCB2-4034-99E0-3E9A34BDB68E}" dt="2025-02-17T04:00:05.047" v="28" actId="47"/>
        <pc:sldMkLst>
          <pc:docMk/>
          <pc:sldMk cId="2135890309" sldId="831"/>
        </pc:sldMkLst>
      </pc:sldChg>
      <pc:sldChg chg="del">
        <pc:chgData name="Mohammad Matloob Khan" userId="35d4c8bfad35b5de" providerId="LiveId" clId="{BC97B1E6-DCB2-4034-99E0-3E9A34BDB68E}" dt="2025-02-17T04:00:12.350" v="32" actId="47"/>
        <pc:sldMkLst>
          <pc:docMk/>
          <pc:sldMk cId="3342907942" sldId="833"/>
        </pc:sldMkLst>
      </pc:sldChg>
      <pc:sldChg chg="del">
        <pc:chgData name="Mohammad Matloob Khan" userId="35d4c8bfad35b5de" providerId="LiveId" clId="{BC97B1E6-DCB2-4034-99E0-3E9A34BDB68E}" dt="2025-02-17T04:00:06.851" v="29" actId="47"/>
        <pc:sldMkLst>
          <pc:docMk/>
          <pc:sldMk cId="806815" sldId="834"/>
        </pc:sldMkLst>
      </pc:sldChg>
      <pc:sldChg chg="del">
        <pc:chgData name="Mohammad Matloob Khan" userId="35d4c8bfad35b5de" providerId="LiveId" clId="{BC97B1E6-DCB2-4034-99E0-3E9A34BDB68E}" dt="2025-02-17T04:00:16.988" v="35" actId="47"/>
        <pc:sldMkLst>
          <pc:docMk/>
          <pc:sldMk cId="3933848347" sldId="835"/>
        </pc:sldMkLst>
      </pc:sldChg>
      <pc:sldChg chg="del">
        <pc:chgData name="Mohammad Matloob Khan" userId="35d4c8bfad35b5de" providerId="LiveId" clId="{BC97B1E6-DCB2-4034-99E0-3E9A34BDB68E}" dt="2025-02-17T04:00:18.354" v="36" actId="47"/>
        <pc:sldMkLst>
          <pc:docMk/>
          <pc:sldMk cId="2229954543" sldId="1082"/>
        </pc:sldMkLst>
      </pc:sldChg>
      <pc:sldChg chg="del">
        <pc:chgData name="Mohammad Matloob Khan" userId="35d4c8bfad35b5de" providerId="LiveId" clId="{BC97B1E6-DCB2-4034-99E0-3E9A34BDB68E}" dt="2025-02-17T04:02:51.017" v="79" actId="47"/>
        <pc:sldMkLst>
          <pc:docMk/>
          <pc:sldMk cId="3843914542" sldId="1095"/>
        </pc:sldMkLst>
      </pc:sldChg>
      <pc:sldChg chg="del">
        <pc:chgData name="Mohammad Matloob Khan" userId="35d4c8bfad35b5de" providerId="LiveId" clId="{BC97B1E6-DCB2-4034-99E0-3E9A34BDB68E}" dt="2025-02-17T03:57:13.017" v="7" actId="47"/>
        <pc:sldMkLst>
          <pc:docMk/>
          <pc:sldMk cId="814182595" sldId="1165"/>
        </pc:sldMkLst>
      </pc:sldChg>
      <pc:sldChg chg="del">
        <pc:chgData name="Mohammad Matloob Khan" userId="35d4c8bfad35b5de" providerId="LiveId" clId="{BC97B1E6-DCB2-4034-99E0-3E9A34BDB68E}" dt="2025-02-17T04:01:17.451" v="72" actId="47"/>
        <pc:sldMkLst>
          <pc:docMk/>
          <pc:sldMk cId="630188728" sldId="1192"/>
        </pc:sldMkLst>
      </pc:sldChg>
      <pc:sldChg chg="del">
        <pc:chgData name="Mohammad Matloob Khan" userId="35d4c8bfad35b5de" providerId="LiveId" clId="{BC97B1E6-DCB2-4034-99E0-3E9A34BDB68E}" dt="2025-02-17T04:01:14.112" v="69" actId="47"/>
        <pc:sldMkLst>
          <pc:docMk/>
          <pc:sldMk cId="2230005171" sldId="1194"/>
        </pc:sldMkLst>
      </pc:sldChg>
      <pc:sldChg chg="del">
        <pc:chgData name="Mohammad Matloob Khan" userId="35d4c8bfad35b5de" providerId="LiveId" clId="{BC97B1E6-DCB2-4034-99E0-3E9A34BDB68E}" dt="2025-02-17T03:56:27.764" v="0" actId="47"/>
        <pc:sldMkLst>
          <pc:docMk/>
          <pc:sldMk cId="731760599" sldId="1210"/>
        </pc:sldMkLst>
      </pc:sldChg>
      <pc:sldChg chg="del">
        <pc:chgData name="Mohammad Matloob Khan" userId="35d4c8bfad35b5de" providerId="LiveId" clId="{BC97B1E6-DCB2-4034-99E0-3E9A34BDB68E}" dt="2025-02-17T04:01:25.938" v="78" actId="47"/>
        <pc:sldMkLst>
          <pc:docMk/>
          <pc:sldMk cId="2121991517" sldId="1265"/>
        </pc:sldMkLst>
      </pc:sldChg>
      <pc:sldChg chg="del">
        <pc:chgData name="Mohammad Matloob Khan" userId="35d4c8bfad35b5de" providerId="LiveId" clId="{BC97B1E6-DCB2-4034-99E0-3E9A34BDB68E}" dt="2025-02-17T04:00:59.699" v="61" actId="47"/>
        <pc:sldMkLst>
          <pc:docMk/>
          <pc:sldMk cId="1124207020" sldId="1276"/>
        </pc:sldMkLst>
      </pc:sldChg>
      <pc:sldChg chg="del">
        <pc:chgData name="Mohammad Matloob Khan" userId="35d4c8bfad35b5de" providerId="LiveId" clId="{BC97B1E6-DCB2-4034-99E0-3E9A34BDB68E}" dt="2025-02-17T04:01:07.973" v="66" actId="47"/>
        <pc:sldMkLst>
          <pc:docMk/>
          <pc:sldMk cId="2597790785" sldId="1296"/>
        </pc:sldMkLst>
      </pc:sldChg>
      <pc:sldChg chg="del">
        <pc:chgData name="Mohammad Matloob Khan" userId="35d4c8bfad35b5de" providerId="LiveId" clId="{BC97B1E6-DCB2-4034-99E0-3E9A34BDB68E}" dt="2025-02-17T04:01:09.152" v="67" actId="47"/>
        <pc:sldMkLst>
          <pc:docMk/>
          <pc:sldMk cId="4001482548" sldId="1297"/>
        </pc:sldMkLst>
      </pc:sldChg>
      <pc:sldChg chg="del">
        <pc:chgData name="Mohammad Matloob Khan" userId="35d4c8bfad35b5de" providerId="LiveId" clId="{BC97B1E6-DCB2-4034-99E0-3E9A34BDB68E}" dt="2025-02-17T04:01:16.411" v="71" actId="47"/>
        <pc:sldMkLst>
          <pc:docMk/>
          <pc:sldMk cId="3870138995" sldId="1346"/>
        </pc:sldMkLst>
      </pc:sldChg>
      <pc:sldChg chg="del">
        <pc:chgData name="Mohammad Matloob Khan" userId="35d4c8bfad35b5de" providerId="LiveId" clId="{BC97B1E6-DCB2-4034-99E0-3E9A34BDB68E}" dt="2025-02-17T04:01:10.320" v="68" actId="47"/>
        <pc:sldMkLst>
          <pc:docMk/>
          <pc:sldMk cId="3458111363" sldId="1347"/>
        </pc:sldMkLst>
      </pc:sldChg>
      <pc:sldChg chg="del">
        <pc:chgData name="Mohammad Matloob Khan" userId="35d4c8bfad35b5de" providerId="LiveId" clId="{BC97B1E6-DCB2-4034-99E0-3E9A34BDB68E}" dt="2025-02-17T03:57:37.241" v="9" actId="47"/>
        <pc:sldMkLst>
          <pc:docMk/>
          <pc:sldMk cId="0" sldId="1352"/>
        </pc:sldMkLst>
      </pc:sldChg>
      <pc:sldChg chg="delSp modSp mod delAnim">
        <pc:chgData name="Mohammad Matloob Khan" userId="35d4c8bfad35b5de" providerId="LiveId" clId="{BC97B1E6-DCB2-4034-99E0-3E9A34BDB68E}" dt="2025-02-17T03:59:10.066" v="20" actId="478"/>
        <pc:sldMkLst>
          <pc:docMk/>
          <pc:sldMk cId="0" sldId="1355"/>
        </pc:sldMkLst>
        <pc:spChg chg="del mod">
          <ac:chgData name="Mohammad Matloob Khan" userId="35d4c8bfad35b5de" providerId="LiveId" clId="{BC97B1E6-DCB2-4034-99E0-3E9A34BDB68E}" dt="2025-02-17T03:59:10.066" v="20" actId="478"/>
          <ac:spMkLst>
            <pc:docMk/>
            <pc:sldMk cId="0" sldId="1355"/>
            <ac:spMk id="6" creationId="{89AFFB1C-552B-B456-4075-25C882C34F7A}"/>
          </ac:spMkLst>
        </pc:spChg>
      </pc:sldChg>
      <pc:sldChg chg="del">
        <pc:chgData name="Mohammad Matloob Khan" userId="35d4c8bfad35b5de" providerId="LiveId" clId="{BC97B1E6-DCB2-4034-99E0-3E9A34BDB68E}" dt="2025-02-17T03:57:55.094" v="11" actId="47"/>
        <pc:sldMkLst>
          <pc:docMk/>
          <pc:sldMk cId="0" sldId="1358"/>
        </pc:sldMkLst>
      </pc:sldChg>
      <pc:sldChg chg="del">
        <pc:chgData name="Mohammad Matloob Khan" userId="35d4c8bfad35b5de" providerId="LiveId" clId="{BC97B1E6-DCB2-4034-99E0-3E9A34BDB68E}" dt="2025-02-17T03:58:01.959" v="12" actId="47"/>
        <pc:sldMkLst>
          <pc:docMk/>
          <pc:sldMk cId="0" sldId="1359"/>
        </pc:sldMkLst>
      </pc:sldChg>
      <pc:sldChg chg="del">
        <pc:chgData name="Mohammad Matloob Khan" userId="35d4c8bfad35b5de" providerId="LiveId" clId="{BC97B1E6-DCB2-4034-99E0-3E9A34BDB68E}" dt="2025-02-17T03:58:14.963" v="14" actId="47"/>
        <pc:sldMkLst>
          <pc:docMk/>
          <pc:sldMk cId="0" sldId="1361"/>
        </pc:sldMkLst>
      </pc:sldChg>
      <pc:sldChg chg="del">
        <pc:chgData name="Mohammad Matloob Khan" userId="35d4c8bfad35b5de" providerId="LiveId" clId="{BC97B1E6-DCB2-4034-99E0-3E9A34BDB68E}" dt="2025-02-17T03:58:21.445" v="15" actId="47"/>
        <pc:sldMkLst>
          <pc:docMk/>
          <pc:sldMk cId="0" sldId="1363"/>
        </pc:sldMkLst>
      </pc:sldChg>
      <pc:sldChg chg="del">
        <pc:chgData name="Mohammad Matloob Khan" userId="35d4c8bfad35b5de" providerId="LiveId" clId="{BC97B1E6-DCB2-4034-99E0-3E9A34BDB68E}" dt="2025-02-17T04:01:02.660" v="63" actId="47"/>
        <pc:sldMkLst>
          <pc:docMk/>
          <pc:sldMk cId="3411668591" sldId="1367"/>
        </pc:sldMkLst>
      </pc:sldChg>
      <pc:sldChg chg="del">
        <pc:chgData name="Mohammad Matloob Khan" userId="35d4c8bfad35b5de" providerId="LiveId" clId="{BC97B1E6-DCB2-4034-99E0-3E9A34BDB68E}" dt="2025-02-17T04:01:04.261" v="64" actId="47"/>
        <pc:sldMkLst>
          <pc:docMk/>
          <pc:sldMk cId="7855105" sldId="1368"/>
        </pc:sldMkLst>
      </pc:sldChg>
      <pc:sldChg chg="del">
        <pc:chgData name="Mohammad Matloob Khan" userId="35d4c8bfad35b5de" providerId="LiveId" clId="{BC97B1E6-DCB2-4034-99E0-3E9A34BDB68E}" dt="2025-02-17T04:01:01.244" v="62" actId="47"/>
        <pc:sldMkLst>
          <pc:docMk/>
          <pc:sldMk cId="790606728" sldId="1369"/>
        </pc:sldMkLst>
      </pc:sldChg>
      <pc:sldChg chg="del">
        <pc:chgData name="Mohammad Matloob Khan" userId="35d4c8bfad35b5de" providerId="LiveId" clId="{BC97B1E6-DCB2-4034-99E0-3E9A34BDB68E}" dt="2025-02-17T04:01:06.789" v="65" actId="47"/>
        <pc:sldMkLst>
          <pc:docMk/>
          <pc:sldMk cId="3718821372" sldId="1371"/>
        </pc:sldMkLst>
      </pc:sldChg>
      <pc:sldChg chg="del">
        <pc:chgData name="Mohammad Matloob Khan" userId="35d4c8bfad35b5de" providerId="LiveId" clId="{BC97B1E6-DCB2-4034-99E0-3E9A34BDB68E}" dt="2025-02-17T04:01:18.606" v="73" actId="47"/>
        <pc:sldMkLst>
          <pc:docMk/>
          <pc:sldMk cId="557110736" sldId="1373"/>
        </pc:sldMkLst>
      </pc:sldChg>
      <pc:sldChg chg="del">
        <pc:chgData name="Mohammad Matloob Khan" userId="35d4c8bfad35b5de" providerId="LiveId" clId="{BC97B1E6-DCB2-4034-99E0-3E9A34BDB68E}" dt="2025-02-17T04:01:20.088" v="74" actId="47"/>
        <pc:sldMkLst>
          <pc:docMk/>
          <pc:sldMk cId="1107972072" sldId="1374"/>
        </pc:sldMkLst>
      </pc:sldChg>
      <pc:sldChg chg="del">
        <pc:chgData name="Mohammad Matloob Khan" userId="35d4c8bfad35b5de" providerId="LiveId" clId="{BC97B1E6-DCB2-4034-99E0-3E9A34BDB68E}" dt="2025-02-17T04:01:21.266" v="75" actId="47"/>
        <pc:sldMkLst>
          <pc:docMk/>
          <pc:sldMk cId="1659315986" sldId="1375"/>
        </pc:sldMkLst>
      </pc:sldChg>
      <pc:sldChg chg="del">
        <pc:chgData name="Mohammad Matloob Khan" userId="35d4c8bfad35b5de" providerId="LiveId" clId="{BC97B1E6-DCB2-4034-99E0-3E9A34BDB68E}" dt="2025-02-17T03:59:56.768" v="25" actId="47"/>
        <pc:sldMkLst>
          <pc:docMk/>
          <pc:sldMk cId="1868016118" sldId="1380"/>
        </pc:sldMkLst>
      </pc:sldChg>
      <pc:sldChg chg="del">
        <pc:chgData name="Mohammad Matloob Khan" userId="35d4c8bfad35b5de" providerId="LiveId" clId="{BC97B1E6-DCB2-4034-99E0-3E9A34BDB68E}" dt="2025-02-17T04:01:15.277" v="70" actId="47"/>
        <pc:sldMkLst>
          <pc:docMk/>
          <pc:sldMk cId="986718634" sldId="1382"/>
        </pc:sldMkLst>
      </pc:sldChg>
      <pc:sldChg chg="del">
        <pc:chgData name="Mohammad Matloob Khan" userId="35d4c8bfad35b5de" providerId="LiveId" clId="{BC97B1E6-DCB2-4034-99E0-3E9A34BDB68E}" dt="2025-02-17T04:00:00.837" v="26" actId="47"/>
        <pc:sldMkLst>
          <pc:docMk/>
          <pc:sldMk cId="999403218" sldId="1383"/>
        </pc:sldMkLst>
      </pc:sldChg>
      <pc:sldChg chg="del">
        <pc:chgData name="Mohammad Matloob Khan" userId="35d4c8bfad35b5de" providerId="LiveId" clId="{BC97B1E6-DCB2-4034-99E0-3E9A34BDB68E}" dt="2025-02-17T04:00:02.574" v="27" actId="47"/>
        <pc:sldMkLst>
          <pc:docMk/>
          <pc:sldMk cId="4199281500" sldId="1384"/>
        </pc:sldMkLst>
      </pc:sldChg>
      <pc:sldChg chg="del">
        <pc:chgData name="Mohammad Matloob Khan" userId="35d4c8bfad35b5de" providerId="LiveId" clId="{BC97B1E6-DCB2-4034-99E0-3E9A34BDB68E}" dt="2025-02-17T04:00:10.886" v="31" actId="47"/>
        <pc:sldMkLst>
          <pc:docMk/>
          <pc:sldMk cId="3820233606" sldId="1385"/>
        </pc:sldMkLst>
      </pc:sldChg>
      <pc:sldChg chg="del">
        <pc:chgData name="Mohammad Matloob Khan" userId="35d4c8bfad35b5de" providerId="LiveId" clId="{BC97B1E6-DCB2-4034-99E0-3E9A34BDB68E}" dt="2025-02-17T03:56:57.002" v="4" actId="47"/>
        <pc:sldMkLst>
          <pc:docMk/>
          <pc:sldMk cId="3666955056" sldId="1387"/>
        </pc:sldMkLst>
      </pc:sldChg>
      <pc:sldChg chg="del">
        <pc:chgData name="Mohammad Matloob Khan" userId="35d4c8bfad35b5de" providerId="LiveId" clId="{BC97B1E6-DCB2-4034-99E0-3E9A34BDB68E}" dt="2025-02-17T03:56:48.129" v="1" actId="47"/>
        <pc:sldMkLst>
          <pc:docMk/>
          <pc:sldMk cId="4226074806" sldId="1390"/>
        </pc:sldMkLst>
      </pc:sldChg>
      <pc:sldChg chg="del">
        <pc:chgData name="Mohammad Matloob Khan" userId="35d4c8bfad35b5de" providerId="LiveId" clId="{BC97B1E6-DCB2-4034-99E0-3E9A34BDB68E}" dt="2025-02-17T03:56:49.795" v="2" actId="47"/>
        <pc:sldMkLst>
          <pc:docMk/>
          <pc:sldMk cId="1321565211" sldId="1391"/>
        </pc:sldMkLst>
      </pc:sldChg>
      <pc:sldChg chg="del">
        <pc:chgData name="Mohammad Matloob Khan" userId="35d4c8bfad35b5de" providerId="LiveId" clId="{BC97B1E6-DCB2-4034-99E0-3E9A34BDB68E}" dt="2025-02-17T03:56:59.230" v="5" actId="47"/>
        <pc:sldMkLst>
          <pc:docMk/>
          <pc:sldMk cId="1894568015" sldId="1392"/>
        </pc:sldMkLst>
      </pc:sldChg>
      <pc:sldChg chg="del">
        <pc:chgData name="Mohammad Matloob Khan" userId="35d4c8bfad35b5de" providerId="LiveId" clId="{BC97B1E6-DCB2-4034-99E0-3E9A34BDB68E}" dt="2025-02-17T03:57:00.983" v="6" actId="47"/>
        <pc:sldMkLst>
          <pc:docMk/>
          <pc:sldMk cId="1078909249" sldId="1393"/>
        </pc:sldMkLst>
      </pc:sldChg>
      <pc:sldChg chg="del">
        <pc:chgData name="Mohammad Matloob Khan" userId="35d4c8bfad35b5de" providerId="LiveId" clId="{BC97B1E6-DCB2-4034-99E0-3E9A34BDB68E}" dt="2025-02-17T03:56:55.061" v="3" actId="47"/>
        <pc:sldMkLst>
          <pc:docMk/>
          <pc:sldMk cId="3278193429" sldId="1394"/>
        </pc:sldMkLst>
      </pc:sldChg>
      <pc:sldChg chg="del">
        <pc:chgData name="Mohammad Matloob Khan" userId="35d4c8bfad35b5de" providerId="LiveId" clId="{BC97B1E6-DCB2-4034-99E0-3E9A34BDB68E}" dt="2025-02-17T03:59:52.573" v="24" actId="47"/>
        <pc:sldMkLst>
          <pc:docMk/>
          <pc:sldMk cId="2921577758" sldId="1397"/>
        </pc:sldMkLst>
      </pc:sldChg>
      <pc:sldChg chg="del">
        <pc:chgData name="Mohammad Matloob Khan" userId="35d4c8bfad35b5de" providerId="LiveId" clId="{BC97B1E6-DCB2-4034-99E0-3E9A34BDB68E}" dt="2025-02-17T03:57:23.816" v="8" actId="47"/>
        <pc:sldMkLst>
          <pc:docMk/>
          <pc:sldMk cId="0" sldId="1399"/>
        </pc:sldMkLst>
      </pc:sldChg>
      <pc:sldMasterChg chg="del delSldLayout">
        <pc:chgData name="Mohammad Matloob Khan" userId="35d4c8bfad35b5de" providerId="LiveId" clId="{BC97B1E6-DCB2-4034-99E0-3E9A34BDB68E}" dt="2025-02-17T04:01:01.244" v="62" actId="47"/>
        <pc:sldMasterMkLst>
          <pc:docMk/>
          <pc:sldMasterMk cId="3140534074" sldId="2147483727"/>
        </pc:sldMasterMkLst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2000226494" sldId="2147483728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175019904" sldId="2147483729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3030021067" sldId="2147483730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2946197628" sldId="2147483731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2066025548" sldId="2147483732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837605572" sldId="2147483733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46960767" sldId="2147483734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1531174643" sldId="2147483735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476180372" sldId="2147483736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1338535725" sldId="2147483737"/>
          </pc:sldLayoutMkLst>
        </pc:sldLayoutChg>
        <pc:sldLayoutChg chg="del">
          <pc:chgData name="Mohammad Matloob Khan" userId="35d4c8bfad35b5de" providerId="LiveId" clId="{BC97B1E6-DCB2-4034-99E0-3E9A34BDB68E}" dt="2025-02-17T04:01:01.244" v="62" actId="47"/>
          <pc:sldLayoutMkLst>
            <pc:docMk/>
            <pc:sldMasterMk cId="3140534074" sldId="2147483727"/>
            <pc:sldLayoutMk cId="1535368443" sldId="2147483738"/>
          </pc:sldLayoutMkLst>
        </pc:sldLayoutChg>
      </pc:sldMasterChg>
      <pc:sldMasterChg chg="del delSldLayout">
        <pc:chgData name="Mohammad Matloob Khan" userId="35d4c8bfad35b5de" providerId="LiveId" clId="{BC97B1E6-DCB2-4034-99E0-3E9A34BDB68E}" dt="2025-02-17T03:57:23.816" v="8" actId="47"/>
        <pc:sldMasterMkLst>
          <pc:docMk/>
          <pc:sldMasterMk cId="4049093882" sldId="2147483739"/>
        </pc:sldMasterMkLst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3724429859" sldId="2147483740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1662405815" sldId="2147483741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2834828910" sldId="2147483742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680352355" sldId="2147483743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867692273" sldId="2147483744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1099195748" sldId="2147483745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1589596371" sldId="2147483746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993921277" sldId="2147483747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4029671681" sldId="2147483748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1572454369" sldId="2147483749"/>
          </pc:sldLayoutMkLst>
        </pc:sldLayoutChg>
        <pc:sldLayoutChg chg="del">
          <pc:chgData name="Mohammad Matloob Khan" userId="35d4c8bfad35b5de" providerId="LiveId" clId="{BC97B1E6-DCB2-4034-99E0-3E9A34BDB68E}" dt="2025-02-17T03:57:23.816" v="8" actId="47"/>
          <pc:sldLayoutMkLst>
            <pc:docMk/>
            <pc:sldMasterMk cId="4049093882" sldId="2147483739"/>
            <pc:sldLayoutMk cId="200594744" sldId="214748375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13FB97D-30E4-474D-A1E9-1354D90848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2D08F1D-EE2D-41FF-B92C-97F3038888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2913" y="0"/>
            <a:ext cx="4224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B8F0E287-EE3E-4870-B92D-2E83F89E12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08750"/>
            <a:ext cx="422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169FA62A-63A2-4FDA-8C7A-D39FE9B7064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2913" y="6508750"/>
            <a:ext cx="42243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7271F0C3-9802-4718-B53F-ACE0B2A493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79BB5CA9-E044-4B5D-920E-190604645D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93AC78B7-5E29-462F-B1C7-4C0CD59080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21325" y="0"/>
            <a:ext cx="422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2B2FE74-600A-4273-B0F6-C2246F7217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90800" y="514350"/>
            <a:ext cx="456565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25" name="Rectangle 5">
            <a:extLst>
              <a:ext uri="{FF2B5EF4-FFF2-40B4-BE49-F238E27FC236}">
                <a16:creationId xmlns:a16="http://schemas.microsoft.com/office/drawing/2014/main" id="{A4E7C8E5-B1E7-49BC-ACD8-705743FA12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3254375"/>
            <a:ext cx="77978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noProof="0"/>
              <a:t>Click to edit Master text styles</a:t>
            </a:r>
          </a:p>
          <a:p>
            <a:pPr lvl="1"/>
            <a:r>
              <a:rPr lang="en-IN" noProof="0"/>
              <a:t>Second level</a:t>
            </a:r>
          </a:p>
          <a:p>
            <a:pPr lvl="2"/>
            <a:r>
              <a:rPr lang="en-IN" noProof="0"/>
              <a:t>Third level</a:t>
            </a:r>
          </a:p>
          <a:p>
            <a:pPr lvl="3"/>
            <a:r>
              <a:rPr lang="en-IN" noProof="0"/>
              <a:t>Fourth level</a:t>
            </a:r>
          </a:p>
          <a:p>
            <a:pPr lvl="4"/>
            <a:r>
              <a:rPr lang="en-IN" noProof="0"/>
              <a:t>Fifth level</a:t>
            </a:r>
          </a:p>
        </p:txBody>
      </p:sp>
      <p:sp>
        <p:nvSpPr>
          <p:cNvPr id="491526" name="Rectangle 6">
            <a:extLst>
              <a:ext uri="{FF2B5EF4-FFF2-40B4-BE49-F238E27FC236}">
                <a16:creationId xmlns:a16="http://schemas.microsoft.com/office/drawing/2014/main" id="{140366A3-C598-4C49-9938-59D843AA5D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07163"/>
            <a:ext cx="422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491527" name="Rectangle 7">
            <a:extLst>
              <a:ext uri="{FF2B5EF4-FFF2-40B4-BE49-F238E27FC236}">
                <a16:creationId xmlns:a16="http://schemas.microsoft.com/office/drawing/2014/main" id="{5F176D36-64C6-43FE-A37B-E528563DF2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1325" y="6507163"/>
            <a:ext cx="42243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182188-C633-48C6-882C-73710E54E09A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82188-C633-48C6-882C-73710E54E09A}" type="slidenum">
              <a:rPr lang="en-IN" altLang="en-US" smtClean="0"/>
              <a:pPr>
                <a:defRPr/>
              </a:pPr>
              <a:t>1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27128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A123B-21DF-FC2C-6869-DE73C6E0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44AC4-A9E9-DA3E-CD3D-F26CEB4F4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837A7-779F-303E-9198-59228AE1D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0DE57-0A95-0011-C42D-AFEE36F0B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82188-C633-48C6-882C-73710E54E09A}" type="slidenum">
              <a:rPr kumimoji="0" lang="en-I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62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7C043-5C45-4DC0-4407-721156747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DAAA2-DA48-FB95-4A4C-7F99D8D56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D65FE-9C75-0355-8E7E-4784FE3BB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AD16A-2EAD-2B92-C690-6C612D1C1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82188-C633-48C6-882C-73710E54E09A}" type="slidenum">
              <a:rPr kumimoji="0" lang="en-I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18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82188-C633-48C6-882C-73710E54E09A}" type="slidenum">
              <a:rPr lang="en-IN" altLang="en-US" smtClean="0"/>
              <a:pPr>
                <a:defRPr/>
              </a:pPr>
              <a:t>5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405366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Pls switch off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82188-C633-48C6-882C-73710E54E09A}" type="slidenum">
              <a:rPr lang="en-IN" altLang="en-US" smtClean="0"/>
              <a:pPr>
                <a:defRPr/>
              </a:pPr>
              <a:t>6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5260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C3E1-E312-1E6C-313D-81DC357FE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7E9CD-BD5A-2B09-CF40-32FA0BC81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065B6-0CA0-DACD-4875-02173D6FB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A6505-3880-48FC-036A-AC46E502B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182188-C633-48C6-882C-73710E54E09A}" type="slidenum">
              <a:rPr kumimoji="0" lang="en-I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10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8A012-C41F-461F-852E-EEEEBB9D761F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34116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5B95B-0BDF-443F-A3CC-CCAD9143D238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9181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0282E-B161-4F95-B211-735A31B39D80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31871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0DF0-41E6-4B2F-876D-D5470893DE03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93363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D19C-6CAA-4736-BF0C-CCB17A994773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3704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AC006-242F-469C-8159-752C5A4DE1C7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92776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80EAD-6947-42A5-AF12-7976B7025E91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86395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9E7C8-34EC-4CE5-A95B-9E250B5F2F1A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09659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CCB5B-4C4F-4234-B57F-E41031B3FF55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413395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8BC8F-BF34-46BB-88BC-F0ADD93D968F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55959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8A9B4-C4D6-47F4-ACCE-A053CAFA4BA8}" type="slidenum">
              <a:rPr lang="en-IN" altLang="en-US" smtClean="0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41562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3BF720-1CA0-4189-99DB-CF386439620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2F542-EB88-BB3F-0B92-906DA8D279CB}"/>
              </a:ext>
            </a:extLst>
          </p:cNvPr>
          <p:cNvPicPr>
            <a:picLocks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76200"/>
            <a:ext cx="11904133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1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microsoft.com/office/2007/relationships/hdphoto" Target="../media/hdphoto8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DD20071C-DB33-8474-E25F-1D44EBB2E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9753600" cy="105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78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</a:t>
            </a:r>
            <a:endParaRPr lang="en-US" altLang="en-US" sz="3278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  <a:p>
            <a:pPr marL="538163" marR="0" lvl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278" b="1" i="0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</a:t>
            </a:r>
            <a:endParaRPr kumimoji="0" lang="en-US" altLang="en-US" sz="2800" b="1" i="0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1B5001B6-28A9-1300-B4BA-50EFC563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2000"/>
            <a:ext cx="8610600" cy="546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3600" b="1" u="sng" dirty="0">
                <a:solidFill>
                  <a:srgbClr val="0050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PROGRAMME </a:t>
            </a:r>
            <a:endParaRPr lang="en-US" altLang="en-US" sz="3600" dirty="0">
              <a:latin typeface="+mn-lt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F43310F-CF8A-A7E1-EC9E-EE1BE6175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49575"/>
            <a:ext cx="8991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55000"/>
              </a:lnSpc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u="sng" dirty="0">
                <a:solidFill>
                  <a:srgbClr val="0050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and</a:t>
            </a:r>
            <a:endParaRPr lang="en-US" altLang="en-US" sz="2800" dirty="0">
              <a:latin typeface="+mn-lt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D019D580-9E02-04A4-ACFD-4239DD5AC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0"/>
            <a:ext cx="8991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4000" b="1" u="sng" dirty="0">
                <a:solidFill>
                  <a:srgbClr val="3333FF"/>
                </a:solidFill>
                <a:latin typeface="Arial Rounded MT Bold" panose="020F0704030504030204" pitchFamily="34" charset="0"/>
              </a:rPr>
              <a:t>INTERPERSONAL  SKILLS </a:t>
            </a:r>
            <a:endParaRPr lang="en-US" altLang="en-US" sz="4000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 Box 32">
            <a:extLst>
              <a:ext uri="{FF2B5EF4-FFF2-40B4-BE49-F238E27FC236}">
                <a16:creationId xmlns:a16="http://schemas.microsoft.com/office/drawing/2014/main" id="{0BE2FF1B-B58E-73B0-40AA-488B1A85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63788"/>
            <a:ext cx="8610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4000" b="1" u="sng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INTERPERSONAL RELATIONS</a:t>
            </a:r>
            <a:endParaRPr lang="en-US" altLang="en-US" sz="4000" dirty="0">
              <a:solidFill>
                <a:srgbClr val="C8009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77909332-006F-1C91-4BB8-C0440B94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57150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55000"/>
              </a:lnSpc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2800" b="1" u="sng" dirty="0">
                <a:solidFill>
                  <a:srgbClr val="0050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ON</a:t>
            </a:r>
            <a:endParaRPr lang="en-US" altLang="en-US" sz="2800" dirty="0">
              <a:latin typeface="+mn-lt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97A712DB-C67C-2198-7DAA-213FC170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68900"/>
            <a:ext cx="48339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2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1A7D3-F52B-4470-EC62-64C47F0A1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D17A3C32-4138-21BC-3217-B40CBEC76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353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0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Let us see how good IPR  helps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0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at School /college level:</a:t>
            </a:r>
            <a:endParaRPr kumimoji="0" lang="en-I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504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670F6E2-7648-93C9-E83E-386D3C6C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11201400" cy="553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534988" lvl="1" indent="-534988" algn="just" eaLnBrk="1" hangingPunct="1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C80094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At school, interpersonal skills help students </a:t>
            </a:r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clear their doubts, </a:t>
            </a:r>
            <a:r>
              <a:rPr lang="en-US" sz="32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develop friendly relations with their classmates,</a:t>
            </a:r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rgbClr val="C80094"/>
                </a:solidFill>
                <a:latin typeface="Arial Rounded MT Bold" panose="020F0704030504030204" pitchFamily="34" charset="0"/>
              </a:rPr>
              <a:t>develop teamwork </a:t>
            </a:r>
            <a:r>
              <a:rPr lang="en-US" sz="32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collaborative attitude</a:t>
            </a:r>
            <a:r>
              <a:rPr lang="en-US" sz="32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, improve their presence of mind and enhance their memory</a:t>
            </a:r>
            <a:r>
              <a:rPr kumimoji="0" lang="en-I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marL="534988" lvl="1" indent="-534988" algn="just" eaLnBrk="1" hangingPunct="1">
              <a:lnSpc>
                <a:spcPct val="85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kumimoji="0" lang="en-US" altLang="en-US" sz="3496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lang="en-US" sz="3100" dirty="0">
                <a:latin typeface="Arial Rounded MT Bold" panose="020F0704030504030204" pitchFamily="34" charset="0"/>
              </a:rPr>
              <a:t>A good IPR at school or college level can significantly benefit a student by fostering a </a:t>
            </a:r>
            <a:r>
              <a:rPr lang="en-US" sz="3100" dirty="0">
                <a:solidFill>
                  <a:srgbClr val="C80094"/>
                </a:solidFill>
                <a:latin typeface="Arial Rounded MT Bold" panose="020F0704030504030204" pitchFamily="34" charset="0"/>
              </a:rPr>
              <a:t>positive learning environment, </a:t>
            </a:r>
            <a:r>
              <a:rPr lang="en-US" sz="31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enhancing collaboration on projects</a:t>
            </a:r>
            <a:r>
              <a:rPr lang="en-US" sz="3100" dirty="0">
                <a:latin typeface="Arial Rounded MT Bold" panose="020F0704030504030204" pitchFamily="34" charset="0"/>
              </a:rPr>
              <a:t>, </a:t>
            </a:r>
            <a:r>
              <a:rPr lang="en-US" sz="31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improving communication with teachers and peers</a:t>
            </a:r>
            <a:r>
              <a:rPr lang="en-US" sz="3100" dirty="0">
                <a:latin typeface="Arial Rounded MT Bold" panose="020F0704030504030204" pitchFamily="34" charset="0"/>
              </a:rPr>
              <a:t>, </a:t>
            </a:r>
            <a:r>
              <a:rPr lang="en-US" sz="3100" dirty="0">
                <a:solidFill>
                  <a:srgbClr val="006C31"/>
                </a:solidFill>
                <a:latin typeface="Arial Rounded MT Bold" panose="020F0704030504030204" pitchFamily="34" charset="0"/>
              </a:rPr>
              <a:t>boosting self-confidence</a:t>
            </a:r>
            <a:r>
              <a:rPr lang="en-US" sz="3100" dirty="0">
                <a:latin typeface="Arial Rounded MT Bold" panose="020F0704030504030204" pitchFamily="34" charset="0"/>
              </a:rPr>
              <a:t>, providing emotional support, </a:t>
            </a:r>
            <a:r>
              <a:rPr lang="en-US" sz="31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and ultimately leading to better academic performance and a greater sense of belonging within the institution.</a:t>
            </a:r>
            <a:endParaRPr kumimoji="0" lang="en-US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7FD42-97D8-FA3C-DD92-317510D2C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FFE51893-2D09-0C99-5539-17438FBE4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874553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0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At workplace:</a:t>
            </a:r>
            <a:endParaRPr kumimoji="0" lang="en-I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504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F443461-54B8-705B-24CF-1D40A4B9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11201400" cy="55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534988" lvl="1" indent="-534988" algn="just" eaLnBrk="1" hangingPunct="1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C80094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The workplace retains a central role in many people’s lives</a:t>
            </a:r>
            <a:r>
              <a:rPr 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  <a:r>
              <a:rPr lang="en-IN" alt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534988" lvl="1" indent="-534988" algn="just" eaLnBrk="1" hangingPunct="1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  <a:buClr>
                <a:srgbClr val="C80094"/>
              </a:buCl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People, in general, spend more time at work than on any other daily activity. It is vital that individuals within any organization, feel connected &amp; supported by peers, subordinates, and leaders.</a:t>
            </a:r>
          </a:p>
          <a:p>
            <a:pPr marL="0" lvl="1" indent="0" algn="just" eaLnBrk="1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C80094"/>
              </a:buClr>
              <a:buNone/>
            </a:pPr>
            <a:r>
              <a:rPr lang="en-US" sz="3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Good interpersonal relationships at workplace </a:t>
            </a:r>
            <a:r>
              <a:rPr lang="en-US" sz="3000" b="1" dirty="0">
                <a:solidFill>
                  <a:srgbClr val="1F1F1F"/>
                </a:solidFill>
                <a:latin typeface="Arial Rounded MT Bold" panose="020F0704030504030204" pitchFamily="34" charset="0"/>
              </a:rPr>
              <a:t>:</a:t>
            </a:r>
          </a:p>
          <a:p>
            <a:pPr marL="534988" lvl="1" indent="-534988" algn="just" eaLnBrk="1" hangingPunct="1"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Fosters a positive culture due to increased levels of trust and respect among colleagues</a:t>
            </a:r>
            <a:r>
              <a:rPr lang="en-US" sz="3000" b="1" dirty="0">
                <a:solidFill>
                  <a:srgbClr val="1F1F1F"/>
                </a:solidFill>
                <a:latin typeface="Google Sans"/>
              </a:rPr>
              <a:t>.</a:t>
            </a:r>
            <a:endParaRPr lang="en-IN" altLang="en-US" sz="3000" b="1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 marL="174625" lvl="1" indent="0" algn="just" eaLnBrk="1" hangingPunct="1">
              <a:spcBef>
                <a:spcPts val="0"/>
              </a:spcBef>
              <a:buClr>
                <a:srgbClr val="C80094"/>
              </a:buClr>
              <a:buNone/>
            </a:pPr>
            <a:endParaRPr lang="en-US" altLang="en-US" sz="1400" b="1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 marL="447675" lvl="1" indent="-447675" algn="just" eaLnBrk="1" hangingPunct="1">
              <a:lnSpc>
                <a:spcPct val="90000"/>
              </a:lnSpc>
              <a:spcBef>
                <a:spcPts val="0"/>
              </a:spcBef>
              <a:buClr>
                <a:srgbClr val="9800BC"/>
              </a:buClr>
              <a:buFont typeface="Wingdings" panose="05000000000000000000" pitchFamily="2" charset="2"/>
              <a:buChar char="v"/>
            </a:pPr>
            <a:r>
              <a:rPr lang="en-US" alt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Improve employee morale, productivity, teamwork, and overall job satisfaction.                        .</a:t>
            </a:r>
            <a:r>
              <a:rPr lang="ar-AE" altLang="en-US" sz="2000" b="1" dirty="0">
                <a:solidFill>
                  <a:srgbClr val="000066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خوشی خوشی کام  پر  جاتے  ہیں  اور   خوشی خوشی واپس  گھر  آتے  ہیں</a:t>
            </a:r>
            <a:r>
              <a:rPr lang="ar-AE" altLang="en-US" sz="3000" b="1" dirty="0">
                <a:solidFill>
                  <a:srgbClr val="000066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۔</a:t>
            </a:r>
            <a:r>
              <a:rPr lang="en-IN" altLang="en-US" sz="3000" b="1" dirty="0">
                <a:solidFill>
                  <a:srgbClr val="000066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  </a:t>
            </a:r>
            <a:endParaRPr lang="en-US" altLang="en-US" sz="3000" b="1" dirty="0">
              <a:solidFill>
                <a:srgbClr val="000066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AE2B522-39D0-B8DF-CC77-D31D661C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6026"/>
            <a:ext cx="11430000" cy="10279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>
                <a:tab pos="363538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To-days citizens, due to poor interpersonal relations, 	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confront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threats in life, such as:	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EE31C-E2AB-7816-9373-9004A1F44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00200"/>
            <a:ext cx="8305800" cy="42780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Blip>
                <a:blip r:embed="rId4"/>
              </a:buBlip>
              <a:tabLst>
                <a:tab pos="363538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poor relations with kins, children, 	neighbors, </a:t>
            </a:r>
          </a:p>
          <a:p>
            <a:pPr marL="0" marR="0" lvl="0" indent="0" algn="l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Pct val="75000"/>
              <a:buFontTx/>
              <a:buBlip>
                <a:blip r:embed="rId4"/>
              </a:buBlip>
              <a:tabLst>
                <a:tab pos="363538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threats due to cultural  pollution, 	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Pct val="75000"/>
              <a:buFontTx/>
              <a:buBlip>
                <a:blip r:embed="rId4"/>
              </a:buBlip>
              <a:tabLst>
                <a:tab pos="363538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due to religious biases, 	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Pct val="75000"/>
              <a:buFontTx/>
              <a:buBlip>
                <a:blip r:embed="rId4"/>
              </a:buBlip>
              <a:tabLst>
                <a:tab pos="363538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scarcity of resources, 	</a:t>
            </a:r>
          </a:p>
          <a:p>
            <a:pPr marL="0" marR="0" lvl="0" indent="0" algn="l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Pct val="75000"/>
              <a:buFontTx/>
              <a:buBlip>
                <a:blip r:embed="rId4"/>
              </a:buBlip>
              <a:tabLst>
                <a:tab pos="363538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unclean environment,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Blip>
                <a:blip r:embed="rId4"/>
              </a:buBlip>
              <a:tabLst>
                <a:tab pos="363538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corruption, 	etc.</a:t>
            </a:r>
            <a:r>
              <a:rPr kumimoji="0" lang="en-I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4FA96-4F22-25BA-C189-A17F12DA6459}"/>
              </a:ext>
            </a:extLst>
          </p:cNvPr>
          <p:cNvSpPr txBox="1"/>
          <p:nvPr/>
        </p:nvSpPr>
        <p:spPr>
          <a:xfrm>
            <a:off x="2743200" y="6477000"/>
            <a:ext cx="739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cultural  pollution :  flood of harmful information through various sources. 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3107477-D2F8-936D-1CC0-1645175E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36450"/>
            <a:ext cx="10591800" cy="15019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	We do not want any of these adversities happen 	to us.  </a:t>
            </a:r>
          </a:p>
          <a:p>
            <a:pPr eaLnBrk="1" fontAlgn="auto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ct val="80000"/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 Do we ? No.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F5A32D4-70CF-8F62-1A12-1B7A274C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00350"/>
            <a:ext cx="10287000" cy="9334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47675" indent="-447675"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We all want to succeed, in all the five spheres of  life.  	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E01F28-F673-89BC-DB48-8B3363A0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71193"/>
            <a:ext cx="10287000" cy="9818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	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But that can happen only, when we learn about, </a:t>
            </a:r>
            <a:r>
              <a:rPr lang="en-US" alt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n-US" altLang="en-US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Life Management skills.</a:t>
            </a:r>
            <a:endParaRPr lang="en-US" altLang="en-US" sz="3200" b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F5E8EA-1DB0-D74C-35B6-087CC4B2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083850"/>
            <a:ext cx="10972800" cy="1164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SzPct val="80000"/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	One such skill is </a:t>
            </a:r>
            <a:r>
              <a:rPr lang="en-US" altLang="en-US" sz="3200" b="1" dirty="0">
                <a:solidFill>
                  <a:srgbClr val="9800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Inter-personal Relationship	skill.   	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Of course, high EQ helps a lot</a:t>
            </a:r>
            <a:r>
              <a:rPr lang="en-US" altLang="en-US" sz="3200" b="1" dirty="0">
                <a:solidFill>
                  <a:srgbClr val="9800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6D511-626C-42B2-20EA-D34EC1399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04E6C-AF66-D266-03DF-A0778F9BE491}"/>
              </a:ext>
            </a:extLst>
          </p:cNvPr>
          <p:cNvSpPr txBox="1"/>
          <p:nvPr/>
        </p:nvSpPr>
        <p:spPr>
          <a:xfrm>
            <a:off x="685800" y="457200"/>
            <a:ext cx="457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IMPORTANCE</a:t>
            </a:r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2600E9CF-DC12-0FE5-FF4B-6F1C4B900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10363200" cy="3868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1800"/>
              </a:spcAft>
              <a:buSzPct val="100000"/>
              <a:buBlip>
                <a:blip r:embed="rId4"/>
              </a:buBlip>
              <a:defRPr/>
            </a:pPr>
            <a:r>
              <a:rPr lang="en-I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Interpersonal relationships and skills are crucial      	for all 	the aspects of human life, impacting 	emotional, social,  and even physical well-	being of self , family and at social circles</a:t>
            </a:r>
            <a:endParaRPr lang="en-IN" alt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I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I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Interpersonal skills are the</a:t>
            </a:r>
            <a:r>
              <a:rPr lang="en-IN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IN" alt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life skills,</a:t>
            </a:r>
            <a:r>
              <a:rPr lang="en-IN" alt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I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we use 	every day, to communicate and interact with 	other people, individually and in groups.</a:t>
            </a:r>
            <a:r>
              <a:rPr lang="en-IN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IN" alt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0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Rectangle 4">
            <a:extLst>
              <a:ext uri="{FF2B5EF4-FFF2-40B4-BE49-F238E27FC236}">
                <a16:creationId xmlns:a16="http://schemas.microsoft.com/office/drawing/2014/main" id="{481482CF-C9E7-F9E2-FED2-56604D777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95400"/>
            <a:ext cx="9677399" cy="28315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IN" altLang="en-US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People with strong ‘interpersonal skills’, are 	usually more successful, in both their 	professional and  personal lives.</a:t>
            </a:r>
          </a:p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IN" altLang="en-US" sz="8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          </a:t>
            </a:r>
          </a:p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IN" alt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They  are  perceived  as calm, confident  and 	charismatic , the  qualities  that   are  often 	endearing  or  appealing to others.</a:t>
            </a:r>
            <a:endParaRPr lang="en-IN" altLang="en-US" sz="3200" b="1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42024" name="Rectangle 8">
            <a:extLst>
              <a:ext uri="{FF2B5EF4-FFF2-40B4-BE49-F238E27FC236}">
                <a16:creationId xmlns:a16="http://schemas.microsoft.com/office/drawing/2014/main" id="{BD9BA475-50E6-09FE-B92E-1EEA9E72C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9677400" cy="9818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en-I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IN" alt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Interpersonal skills are also sometimes 	referred to as </a:t>
            </a:r>
            <a:r>
              <a:rPr lang="en-IN" altLang="en-US" sz="36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soft skills</a:t>
            </a:r>
            <a:r>
              <a:rPr lang="en-IN" alt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or </a:t>
            </a:r>
            <a:r>
              <a:rPr lang="en-IN" altLang="en-US" sz="36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people skills.</a:t>
            </a:r>
            <a:r>
              <a:rPr lang="en-IN" altLang="en-US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1510" name="Comment 10">
            <a:extLst>
              <a:ext uri="{FF2B5EF4-FFF2-40B4-BE49-F238E27FC236}">
                <a16:creationId xmlns:a16="http://schemas.microsoft.com/office/drawing/2014/main" id="{350C1D48-304D-4916-6EBF-50E00697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4008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Text Box 11">
            <a:extLst>
              <a:ext uri="{FF2B5EF4-FFF2-40B4-BE49-F238E27FC236}">
                <a16:creationId xmlns:a16="http://schemas.microsoft.com/office/drawing/2014/main" id="{AA2FA29E-A787-E99A-A367-A6F50964E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524820"/>
            <a:ext cx="3886200" cy="33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IN" altLang="en-US" sz="1400" dirty="0" err="1">
                <a:latin typeface="Times New Roman" panose="02020603050405020304" pitchFamily="18" charset="0"/>
              </a:rPr>
              <a:t>en</a:t>
            </a:r>
            <a:r>
              <a:rPr lang="en-IN" altLang="en-US" sz="1400" dirty="0" err="1">
                <a:latin typeface="Arial" panose="020B0604020202020204" pitchFamily="34" charset="0"/>
              </a:rPr>
              <a:t>·</a:t>
            </a:r>
            <a:r>
              <a:rPr lang="en-IN" altLang="en-US" sz="1400" dirty="0" err="1">
                <a:latin typeface="Times New Roman" panose="02020603050405020304" pitchFamily="18" charset="0"/>
              </a:rPr>
              <a:t>dear</a:t>
            </a:r>
            <a:r>
              <a:rPr lang="en-IN" altLang="en-US" sz="1400" dirty="0" err="1">
                <a:latin typeface="Arial" panose="020B0604020202020204" pitchFamily="34" charset="0"/>
              </a:rPr>
              <a:t>·</a:t>
            </a:r>
            <a:r>
              <a:rPr lang="en-IN" altLang="en-US" sz="1400" dirty="0" err="1">
                <a:latin typeface="Times New Roman" panose="02020603050405020304" pitchFamily="18" charset="0"/>
              </a:rPr>
              <a:t>ing</a:t>
            </a:r>
            <a:r>
              <a:rPr lang="en-IN" altLang="en-US" sz="1400" dirty="0">
                <a:latin typeface="Times New Roman" panose="02020603050405020304" pitchFamily="18" charset="0"/>
              </a:rPr>
              <a:t> : ( </a:t>
            </a:r>
            <a:r>
              <a:rPr lang="en-IN" altLang="en-US" sz="1400" dirty="0" err="1">
                <a:latin typeface="Times New Roman" panose="02020603050405020304" pitchFamily="18" charset="0"/>
              </a:rPr>
              <a:t>en-d</a:t>
            </a:r>
            <a:r>
              <a:rPr lang="en-IN" altLang="en-US" sz="1400" dirty="0" err="1">
                <a:latin typeface="Arial" panose="020B0604020202020204" pitchFamily="34" charset="0"/>
              </a:rPr>
              <a:t>î</a:t>
            </a:r>
            <a:r>
              <a:rPr lang="en-IN" altLang="en-US" sz="1400" dirty="0" err="1">
                <a:latin typeface="Times New Roman" panose="02020603050405020304" pitchFamily="18" charset="0"/>
              </a:rPr>
              <a:t>r</a:t>
            </a:r>
            <a:r>
              <a:rPr lang="en-IN" altLang="en-US" sz="1400" dirty="0">
                <a:latin typeface="Times New Roman" panose="02020603050405020304" pitchFamily="18" charset="0"/>
              </a:rPr>
              <a:t> - ng): inspiring affection</a:t>
            </a:r>
            <a:r>
              <a:rPr lang="en-IN" altLang="en-US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C569ED9-098A-68CD-B600-249F50C4C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1625600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56075CA9-6A37-C3F5-0F0F-968A8FC83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76400"/>
            <a:ext cx="6096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Transaction between persons </a:t>
            </a:r>
            <a:endParaRPr lang="en-US" altLang="en-US" sz="3600" b="1" dirty="0">
              <a:solidFill>
                <a:srgbClr val="09AB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55163488-B6EF-58AB-D11A-B4134A71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480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8734382A-98C3-37E7-FB8D-AACEEE684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718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9" name="Oval 22">
            <a:extLst>
              <a:ext uri="{FF2B5EF4-FFF2-40B4-BE49-F238E27FC236}">
                <a16:creationId xmlns:a16="http://schemas.microsoft.com/office/drawing/2014/main" id="{AE94AAAE-4317-4EC6-18C5-10F714FC2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0386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7E1A3F24-A871-D593-3CB3-C86DCD95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b="1" dirty="0">
                <a:solidFill>
                  <a:srgbClr val="009242"/>
                </a:solidFill>
              </a:rPr>
              <a:t>X</a:t>
            </a: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A75030A1-91F9-B844-1866-428FD8650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052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FAD3A270-8BD1-0D63-61AF-EB3340A62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124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dirty="0">
                <a:solidFill>
                  <a:srgbClr val="009242"/>
                </a:solidFill>
              </a:rPr>
              <a:t>P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272E2E7F-A08F-3671-D17C-A6CEC3E2B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048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dirty="0">
                <a:solidFill>
                  <a:srgbClr val="3333FF"/>
                </a:solidFill>
              </a:rPr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52821C-A2EC-73EC-E9FB-3D7C11DF3339}"/>
              </a:ext>
            </a:extLst>
          </p:cNvPr>
          <p:cNvSpPr txBox="1"/>
          <p:nvPr/>
        </p:nvSpPr>
        <p:spPr>
          <a:xfrm>
            <a:off x="7010400" y="3505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3333FF"/>
                </a:solidFill>
                <a:latin typeface="+mn-lt"/>
              </a:rPr>
              <a:t>A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D9B07019-EC0A-20C1-C971-568ED779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876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b="1" dirty="0">
                <a:solidFill>
                  <a:schemeClr val="accent5">
                    <a:lumMod val="75000"/>
                  </a:schemeClr>
                </a:solidFill>
              </a:rPr>
              <a:t>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9239E4E-FC31-58F0-672E-AD09D51E4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982980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COMMON FORMS OF SOCIAL EXCHANGES</a:t>
            </a: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05CC0455-416C-5B88-862E-2D60B8656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814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8A094CBD-5778-60C2-5E6A-5CEE338F2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148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F29E70F5-3CCA-9B32-7904-B68A4291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1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dirty="0">
                <a:solidFill>
                  <a:srgbClr val="009242"/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000E36-EDD6-5400-B7FA-56154521338D}"/>
              </a:ext>
            </a:extLst>
          </p:cNvPr>
          <p:cNvSpPr txBox="1"/>
          <p:nvPr/>
        </p:nvSpPr>
        <p:spPr>
          <a:xfrm>
            <a:off x="3429000" y="3581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9242"/>
                </a:solidFill>
                <a:latin typeface="+mn-lt"/>
              </a:rPr>
              <a:t>A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AED24B9B-00D8-798E-5EB0-EC83E5B49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038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dirty="0">
                <a:solidFill>
                  <a:srgbClr val="3333FF"/>
                </a:solidFill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DC0B6-9D88-F3C5-2A01-D661F24A64E1}"/>
              </a:ext>
            </a:extLst>
          </p:cNvPr>
          <p:cNvSpPr txBox="1"/>
          <p:nvPr/>
        </p:nvSpPr>
        <p:spPr>
          <a:xfrm>
            <a:off x="335280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9242"/>
                </a:solidFill>
                <a:latin typeface="Arial Rounded MT Bold" panose="020F0704030504030204" pitchFamily="34" charset="0"/>
              </a:rPr>
              <a:t>P-Parent </a:t>
            </a:r>
            <a:r>
              <a:rPr lang="en-IN" dirty="0">
                <a:latin typeface="Arial Rounded MT Bold" panose="020F0704030504030204" pitchFamily="34" charset="0"/>
              </a:rPr>
              <a:t> ;      </a:t>
            </a:r>
            <a:r>
              <a:rPr lang="en-IN" dirty="0">
                <a:solidFill>
                  <a:srgbClr val="000099"/>
                </a:solidFill>
                <a:latin typeface="Arial Rounded MT Bold" panose="020F0704030504030204" pitchFamily="34" charset="0"/>
              </a:rPr>
              <a:t>A-Adult ;</a:t>
            </a:r>
            <a:r>
              <a:rPr lang="en-IN" dirty="0">
                <a:latin typeface="Arial Rounded MT Bold" panose="020F0704030504030204" pitchFamily="34" charset="0"/>
              </a:rPr>
              <a:t>        </a:t>
            </a:r>
            <a:r>
              <a:rPr lang="en-IN" dirty="0">
                <a:solidFill>
                  <a:srgbClr val="CC00CC"/>
                </a:solidFill>
                <a:latin typeface="Arial Rounded MT Bold" panose="020F0704030504030204" pitchFamily="34" charset="0"/>
              </a:rPr>
              <a:t>C-Child</a:t>
            </a:r>
          </a:p>
        </p:txBody>
      </p:sp>
    </p:spTree>
    <p:extLst>
      <p:ext uri="{BB962C8B-B14F-4D97-AF65-F5344CB8AC3E}">
        <p14:creationId xmlns:p14="http://schemas.microsoft.com/office/powerpoint/2010/main" val="30595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1" grpId="0"/>
      <p:bldP spid="24" grpId="0"/>
      <p:bldP spid="2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B8C5D-E392-CAE6-32D1-0B66AAA7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049C3B-35D9-0B62-B1AE-09BBAF44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1625600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5012B937-A6CE-7B19-988A-610B85ED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76400"/>
            <a:ext cx="6096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Transaction between persons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9AB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CF4E8DCB-AAFF-037C-21A3-EABCE134D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480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2826F1C8-57BC-0E37-6C53-9E3A1495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718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Oval 22">
            <a:extLst>
              <a:ext uri="{FF2B5EF4-FFF2-40B4-BE49-F238E27FC236}">
                <a16:creationId xmlns:a16="http://schemas.microsoft.com/office/drawing/2014/main" id="{2A100546-366C-3A9F-B97A-2C9EAC57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0386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B0DD1A94-2169-4ED6-47B1-F1D663FF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BC83D57C-D033-7A12-59F3-3CE2FEB4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052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EB29AA14-E050-C57D-E0AF-D27439385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124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7E9F1151-B30D-D220-E59A-4AFA7520B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048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1D6013-1102-4A38-0218-5D1F0403695E}"/>
              </a:ext>
            </a:extLst>
          </p:cNvPr>
          <p:cNvSpPr txBox="1"/>
          <p:nvPr/>
        </p:nvSpPr>
        <p:spPr>
          <a:xfrm>
            <a:off x="6934200" y="3581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84959044-FB92-EBB1-3201-0148AB1AC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876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9D94FC9-69B8-97C7-9B5F-B3823061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982980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COMMON FORMS OF SOCIAL EXCHANGES</a:t>
            </a:r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CBED2BAB-B1F5-036A-AAE0-9A7218751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814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8B96287E-E3E2-8949-DFA8-2EF756A3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14800"/>
            <a:ext cx="457200" cy="533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848A91F0-CD03-E02B-0C4F-7BB3329D3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11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EFDDFB-2345-4193-3C18-2182ED95A2C9}"/>
              </a:ext>
            </a:extLst>
          </p:cNvPr>
          <p:cNvSpPr txBox="1"/>
          <p:nvPr/>
        </p:nvSpPr>
        <p:spPr>
          <a:xfrm>
            <a:off x="3429000" y="3581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8578D3F8-C289-5265-8671-DFC92770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038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0AD9F-A499-2B4A-F6D0-A8C304764408}"/>
              </a:ext>
            </a:extLst>
          </p:cNvPr>
          <p:cNvSpPr txBox="1"/>
          <p:nvPr/>
        </p:nvSpPr>
        <p:spPr>
          <a:xfrm>
            <a:off x="3352800" y="6096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P-Parent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;     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A-Adult ;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    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C-Child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4FC384-97B6-92D9-69FC-7FA739AC8682}"/>
              </a:ext>
            </a:extLst>
          </p:cNvPr>
          <p:cNvCxnSpPr/>
          <p:nvPr/>
        </p:nvCxnSpPr>
        <p:spPr>
          <a:xfrm>
            <a:off x="3886200" y="3886200"/>
            <a:ext cx="3048000" cy="0"/>
          </a:xfrm>
          <a:prstGeom prst="straightConnector1">
            <a:avLst/>
          </a:prstGeom>
          <a:ln>
            <a:solidFill>
              <a:srgbClr val="C8009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34C9F7-79A8-4342-2355-5959ADFA6FAA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810000" y="3352800"/>
            <a:ext cx="31242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52B334-4012-A62D-B6D9-EE61DA2A2C30}"/>
              </a:ext>
            </a:extLst>
          </p:cNvPr>
          <p:cNvCxnSpPr>
            <a:cxnSpLocks/>
            <a:stCxn id="23" idx="6"/>
            <a:endCxn id="8" idx="2"/>
          </p:cNvCxnSpPr>
          <p:nvPr/>
        </p:nvCxnSpPr>
        <p:spPr>
          <a:xfrm flipV="1">
            <a:off x="3810000" y="3238500"/>
            <a:ext cx="3124200" cy="1143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2C0B01-257D-7616-D5AE-108F4BD95DAB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3657600" y="4493885"/>
            <a:ext cx="3343555" cy="7811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1" grpId="0"/>
      <p:bldP spid="24" grpId="0"/>
      <p:bldP spid="2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FEAF61C0-0D41-BC0D-E021-0212DFFBF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0"/>
            <a:ext cx="66294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Human hunger for strokes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0CBA4D61-CED1-8676-81F6-5A68B20C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1828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9239E4E-FC31-58F0-672E-AD09D51E4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982980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COMMON FORMS OF SOCIAL EXCHANGES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8CB6B86-EB8A-0B0D-F410-CF73798C1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667000"/>
            <a:ext cx="10668000" cy="8810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ct val="45000"/>
              </a:spcBef>
              <a:spcAft>
                <a:spcPts val="0"/>
              </a:spcAft>
              <a:buSzPct val="70000"/>
              <a:buBlip>
                <a:blip r:embed="rId4"/>
              </a:buBlip>
              <a:defRPr/>
            </a:pPr>
            <a:r>
              <a:rPr lang="en-US" altLang="en-US" sz="3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Every person has the need to be talked,  touched, to be recognized or appreciated  by others.</a:t>
            </a:r>
          </a:p>
        </p:txBody>
      </p:sp>
    </p:spTree>
    <p:extLst>
      <p:ext uri="{BB962C8B-B14F-4D97-AF65-F5344CB8AC3E}">
        <p14:creationId xmlns:p14="http://schemas.microsoft.com/office/powerpoint/2010/main" val="21313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EAAFD47-A38E-F87A-29E2-3B13297C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1"/>
            <a:ext cx="10668000" cy="3016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ct val="45000"/>
              </a:spcBef>
              <a:spcAft>
                <a:spcPts val="0"/>
              </a:spcAft>
              <a:buSzPct val="70000"/>
              <a:buBlip>
                <a:blip r:embed="rId3"/>
              </a:buBlip>
              <a:defRPr/>
            </a:pPr>
            <a:r>
              <a:rPr lang="en-US" altLang="en-US" sz="1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Every person has the need to be talked,  touched, to be recognized or appreciated  by others.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8CFE7EB-CE09-19BC-FFAF-E43D6BDB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10896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6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SzPct val="70000"/>
              <a:buBlip>
                <a:blip r:embed="rId3"/>
              </a:buBlip>
              <a:defRPr/>
            </a:pPr>
            <a:r>
              <a:rPr lang="en-US" altLang="en-US" sz="3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These biological and psychological needs are called </a:t>
            </a:r>
            <a:r>
              <a:rPr lang="en-US" altLang="en-US" sz="3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“hungers</a:t>
            </a:r>
            <a:r>
              <a:rPr lang="en-US" altLang="en-US" sz="3000" b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”/ </a:t>
            </a:r>
            <a:r>
              <a:rPr lang="en-US" altLang="en-US" sz="30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“strokes</a:t>
            </a:r>
            <a:r>
              <a:rPr lang="en-US" altLang="en-US" sz="30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”.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D9A8CBE-FEAA-D009-1B20-F0BE0E06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2209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D647443-C58A-187F-773E-181AE125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2133600" cy="2362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3754BA5-CE9D-840D-A27D-936B9501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819400"/>
            <a:ext cx="1752600" cy="2286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E445097B-1138-40C6-5674-F08E62DD4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52800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b="1" dirty="0">
                <a:solidFill>
                  <a:srgbClr val="000066"/>
                </a:solidFill>
              </a:rPr>
              <a:t>Need to be guided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75F63E88-59BA-6F90-AFFD-53372497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95800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b="1" dirty="0">
                <a:solidFill>
                  <a:srgbClr val="000066"/>
                </a:solidFill>
              </a:rPr>
              <a:t>Need to be appreciated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F3C9560D-37D0-47DF-0E4C-A2F3AAB74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02920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b="1" dirty="0">
                <a:solidFill>
                  <a:srgbClr val="000066"/>
                </a:solidFill>
              </a:rPr>
              <a:t>Need to be recognised</a:t>
            </a:r>
          </a:p>
        </p:txBody>
      </p:sp>
    </p:spTree>
    <p:extLst>
      <p:ext uri="{BB962C8B-B14F-4D97-AF65-F5344CB8AC3E}">
        <p14:creationId xmlns:p14="http://schemas.microsoft.com/office/powerpoint/2010/main" val="21985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64549D-3292-C689-A687-11A30292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1CA94E-0266-0E81-6705-B0F56E7BB2C6}"/>
              </a:ext>
            </a:extLst>
          </p:cNvPr>
          <p:cNvSpPr txBox="1"/>
          <p:nvPr/>
        </p:nvSpPr>
        <p:spPr>
          <a:xfrm>
            <a:off x="2057400" y="60960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 Program contents  for   </a:t>
            </a:r>
          </a:p>
          <a:p>
            <a:r>
              <a:rPr lang="en-IN" sz="28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INTER PERSONAL RELATIONS</a:t>
            </a:r>
          </a:p>
          <a:p>
            <a:endParaRPr lang="en-IN" sz="32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1.0- Introduction–why this program ?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2.0- Importance of the Program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3.0- What is Interpersonal Relationship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4.0- Common forms of social exchanges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5.0-Components of Interpersonal Relations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6.0- Tips to improve Interpersonal Relations</a:t>
            </a:r>
          </a:p>
          <a:p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>
            <a:extLst>
              <a:ext uri="{FF2B5EF4-FFF2-40B4-BE49-F238E27FC236}">
                <a16:creationId xmlns:a16="http://schemas.microsoft.com/office/drawing/2014/main" id="{3DC5CE0A-F28A-45EC-350A-160EDD7F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06850"/>
            <a:ext cx="6477001" cy="6413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Displaying  sensitivity</a:t>
            </a: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</a:t>
            </a:r>
            <a:endParaRPr lang="en-US" altLang="en-US" sz="1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7E4E5684-0930-A56F-142E-F347748F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00600"/>
            <a:ext cx="8077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Eliciting Feelings and Ideas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DA15A83C-20A9-C867-71EB-C05296DBF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607050"/>
            <a:ext cx="6324600" cy="6413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Presenting  Feedback</a:t>
            </a:r>
            <a:endParaRPr lang="en-US" altLang="en-US" sz="3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0930FE83-7486-BE2B-629F-D77280136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76514"/>
            <a:ext cx="7620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sym typeface="Symbol" panose="05050102010706020507" pitchFamily="18" charset="2"/>
              </a:rPr>
              <a:t>  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sym typeface="Symbol" panose="05050102010706020507" pitchFamily="18" charset="2"/>
              </a:rPr>
              <a:t>Developing / Maintaining  Rapport</a:t>
            </a:r>
            <a:endParaRPr lang="en-US" alt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B83B2BB5-849D-DC52-ECC6-579E4FEE0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76600"/>
            <a:ext cx="8458200" cy="6413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Listening  to  others attentively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4391E-89D3-283D-25F0-3A08F655811B}"/>
              </a:ext>
            </a:extLst>
          </p:cNvPr>
          <p:cNvSpPr txBox="1"/>
          <p:nvPr/>
        </p:nvSpPr>
        <p:spPr>
          <a:xfrm>
            <a:off x="762000" y="381000"/>
            <a:ext cx="1013460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WHAT IS </a:t>
            </a:r>
            <a:r>
              <a:rPr lang="en-US" altLang="en-US" sz="3200" b="1" u="sng" dirty="0">
                <a:solidFill>
                  <a:srgbClr val="000066"/>
                </a:solidFill>
                <a:latin typeface="Arial Rounded MT Bold" panose="020F0704030504030204" pitchFamily="34" charset="0"/>
              </a:rPr>
              <a:t>INTERPERSONAL</a:t>
            </a:r>
            <a:r>
              <a:rPr lang="en-US" altLang="en-US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RELATIONSHIP</a:t>
            </a:r>
            <a:r>
              <a:rPr lang="en-US" altLang="en-US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?</a:t>
            </a:r>
            <a:r>
              <a:rPr lang="en-US" altLang="en-US" sz="3200" b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100" b="1" u="sng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96838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Interaction  with others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1DD57-1033-BCFE-1071-4B76253DFFC7}"/>
              </a:ext>
            </a:extLst>
          </p:cNvPr>
          <p:cNvSpPr txBox="1"/>
          <p:nvPr/>
        </p:nvSpPr>
        <p:spPr>
          <a:xfrm>
            <a:off x="990600" y="1828800"/>
            <a:ext cx="609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sym typeface="Symbol" panose="05050102010706020507" pitchFamily="18" charset="2"/>
              </a:rPr>
              <a:t>Components include : 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2B885-3E67-93E1-A885-0882C0F1D899}"/>
              </a:ext>
            </a:extLst>
          </p:cNvPr>
          <p:cNvSpPr txBox="1"/>
          <p:nvPr/>
        </p:nvSpPr>
        <p:spPr>
          <a:xfrm>
            <a:off x="10058400" y="6324600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dirty="0">
                <a:solidFill>
                  <a:srgbClr val="000000"/>
                </a:solidFill>
                <a:effectLst/>
                <a:latin typeface="+mn-lt"/>
                <a:cs typeface="Jameel Noori Nastaleeq" panose="02000503000000020004" pitchFamily="2" charset="-78"/>
              </a:rPr>
              <a:t>Elicit</a:t>
            </a:r>
            <a:r>
              <a:rPr lang="en-IN" sz="1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Jameel Noori Nastaleeq" panose="02000503000000020004" pitchFamily="2" charset="-78"/>
              </a:rPr>
              <a:t> </a:t>
            </a:r>
            <a:r>
              <a:rPr lang="ar-AE" sz="1800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Jameel Noori Nastaleeq" panose="02000503000000020004" pitchFamily="2" charset="-78"/>
              </a:rPr>
              <a:t>ظاہر کر دینا</a:t>
            </a:r>
            <a:endParaRPr lang="en-IN" sz="1800" dirty="0">
              <a:latin typeface="Arial Rounded MT Bold" panose="020F0704030504030204" pitchFamily="34" charset="0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>
            <a:extLst>
              <a:ext uri="{FF2B5EF4-FFF2-40B4-BE49-F238E27FC236}">
                <a16:creationId xmlns:a16="http://schemas.microsoft.com/office/drawing/2014/main" id="{DB400006-4BE0-FC89-41D0-221C1922E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1143001"/>
            <a:ext cx="9067800" cy="48411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3900"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00" b="1" u="sng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1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3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Shows </a:t>
            </a:r>
            <a:r>
              <a:rPr lang="en-US" altLang="en-US" sz="34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nterest in </a:t>
            </a:r>
            <a:r>
              <a:rPr lang="en-US" altLang="en-US" sz="40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34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thers</a:t>
            </a:r>
          </a:p>
          <a:p>
            <a:pPr lvl="1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Is </a:t>
            </a:r>
            <a:r>
              <a:rPr lang="en-US" altLang="en-US" sz="3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upportive in his  behaviour</a:t>
            </a:r>
          </a:p>
          <a:p>
            <a:pPr lvl="1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 	</a:t>
            </a:r>
            <a:r>
              <a:rPr lang="en-US" altLang="en-US" sz="3200" b="1" dirty="0">
                <a:solidFill>
                  <a:srgbClr val="007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Rephrases to show </a:t>
            </a:r>
            <a:r>
              <a:rPr lang="en-US" altLang="en-US" sz="3200" b="1" u="sng" dirty="0">
                <a:solidFill>
                  <a:srgbClr val="007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altLang="en-US" sz="3200" b="1" dirty="0">
                <a:solidFill>
                  <a:srgbClr val="007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nderstanding</a:t>
            </a:r>
          </a:p>
          <a:p>
            <a:pPr lvl="1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 	</a:t>
            </a:r>
            <a:r>
              <a:rPr lang="en-US" altLang="en-US" sz="3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espects </a:t>
            </a:r>
            <a:r>
              <a:rPr lang="en-US" altLang="en-US" sz="3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rivacy of </a:t>
            </a:r>
            <a:r>
              <a:rPr lang="en-US" altLang="en-US" sz="3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elf and </a:t>
            </a:r>
            <a:r>
              <a:rPr lang="en-US" altLang="en-US" sz="3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thers</a:t>
            </a:r>
          </a:p>
          <a:p>
            <a:pPr lvl="1" eaLnBrk="1" fontAlgn="auto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SzPct val="80000"/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Expresses a </a:t>
            </a:r>
            <a:r>
              <a:rPr lang="en-US" altLang="en-US" sz="32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illingness to </a:t>
            </a:r>
            <a:r>
              <a:rPr lang="en-US" altLang="en-US" sz="32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isten</a:t>
            </a:r>
            <a:endParaRPr lang="en-US" alt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Text Box 1030">
            <a:extLst>
              <a:ext uri="{FF2B5EF4-FFF2-40B4-BE49-F238E27FC236}">
                <a16:creationId xmlns:a16="http://schemas.microsoft.com/office/drawing/2014/main" id="{E16D2993-B77C-2519-8FDD-46D23D8E9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1"/>
            <a:ext cx="10668000" cy="5109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3900"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400" b="1" u="sng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 PERSON UTILIZING INTERPERSONAL SKILLS</a:t>
            </a:r>
            <a:endParaRPr lang="en-US" alt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69868756-480B-B38A-59C9-23316622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10591800" cy="5109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3900"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4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 PERSON UTILIZING INTERPERSONAL SKILLS</a:t>
            </a:r>
            <a:endParaRPr lang="en-US" altLang="en-US" sz="34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A24CAA9-C4C8-A8EE-69F8-8C246325E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57800"/>
            <a:ext cx="7696200" cy="7413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1825" indent="-268288"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00" b="1" u="sng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SzPct val="75000"/>
              <a:buBlip>
                <a:blip r:embed="rId3"/>
              </a:buBlip>
              <a:defRPr/>
            </a:pP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Is </a:t>
            </a:r>
            <a:r>
              <a:rPr lang="en-US" altLang="en-US" sz="3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specific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and </a:t>
            </a:r>
            <a:r>
              <a:rPr lang="en-US" altLang="en-US" sz="34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solution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oriented.</a:t>
            </a:r>
            <a:endParaRPr lang="en-US" alt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BFBB52D-7979-928D-4B4D-54F86DBE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38600"/>
            <a:ext cx="9372600" cy="6885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1825" indent="-268288"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00" b="1" u="sng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Requests </a:t>
            </a:r>
            <a:r>
              <a:rPr lang="en-US" altLang="en-US" sz="3400" b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for more input</a:t>
            </a:r>
            <a:r>
              <a:rPr lang="en-US" altLang="en-US" sz="34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, when in doubt,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 </a:t>
            </a:r>
            <a:endParaRPr lang="en-US" altLang="en-US" sz="3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AFC56247-6240-E24A-A6CC-2FF3359D5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0515600" cy="11049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1825" indent="-268288"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00" b="1" u="sng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1" eaLnBrk="1" fontAlgn="auto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Ask open-ended  questions</a:t>
            </a:r>
            <a:r>
              <a:rPr lang="en-US" alt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asking questions is an art 71</a:t>
            </a:r>
          </a:p>
          <a:p>
            <a:pPr marL="363537" lvl="1" indent="0" eaLnBrk="1" fontAlgn="auto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000" b="1" dirty="0">
                <a:solidFill>
                  <a:srgbClr val="9800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What , Where , Why, When , Who,  How     (5Ws &amp; 1H)</a:t>
            </a:r>
            <a:r>
              <a:rPr lang="en-US" altLang="en-US" sz="2600" b="1" dirty="0">
                <a:solidFill>
                  <a:srgbClr val="9800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en-US" altLang="en-US" sz="3600" b="1" dirty="0">
              <a:solidFill>
                <a:srgbClr val="9800B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663795B4-06DC-0BF8-6611-D8A8A4BD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8382000" cy="876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1825" indent="-268288"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00" b="1" u="sng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Discuss </a:t>
            </a:r>
            <a:r>
              <a:rPr lang="en-US" altLang="en-US" sz="36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issues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rather than persons,</a:t>
            </a:r>
            <a:r>
              <a:rPr lang="en-US" altLang="en-US" sz="2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  </a:t>
            </a:r>
            <a:endParaRPr lang="en-US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Comment 5">
            <a:extLst>
              <a:ext uri="{FF2B5EF4-FFF2-40B4-BE49-F238E27FC236}">
                <a16:creationId xmlns:a16="http://schemas.microsoft.com/office/drawing/2014/main" id="{8DA686B1-D3EA-1C2D-643D-FB13286D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mment 6">
            <a:extLst>
              <a:ext uri="{FF2B5EF4-FFF2-40B4-BE49-F238E27FC236}">
                <a16:creationId xmlns:a16="http://schemas.microsoft.com/office/drawing/2014/main" id="{AABAC669-609D-0C40-A363-02B9F439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400800"/>
            <a:ext cx="1219200" cy="284163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3831" name="Text Box 7">
            <a:extLst>
              <a:ext uri="{FF2B5EF4-FFF2-40B4-BE49-F238E27FC236}">
                <a16:creationId xmlns:a16="http://schemas.microsoft.com/office/drawing/2014/main" id="{14F598B2-6F3D-FA96-8EEF-0F7F00DC0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00400"/>
            <a:ext cx="63246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IN" altLang="en-US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 MATTER OF REALISATION</a:t>
            </a:r>
          </a:p>
        </p:txBody>
      </p:sp>
      <p:sp>
        <p:nvSpPr>
          <p:cNvPr id="333832" name="Rectangle 8">
            <a:extLst>
              <a:ext uri="{FF2B5EF4-FFF2-40B4-BE49-F238E27FC236}">
                <a16:creationId xmlns:a16="http://schemas.microsoft.com/office/drawing/2014/main" id="{06C39225-ED95-F13D-8928-F74D205A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78486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alt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INTERPERSONAL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1" grpId="0"/>
      <p:bldP spid="3338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81D6D6C7-80B7-22E0-0AAC-EE12FA247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"/>
            <a:ext cx="9220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IN" altLang="en-US" sz="1400">
              <a:latin typeface="Times New Roman" panose="02020603050405020304" pitchFamily="18" charset="0"/>
            </a:endParaRPr>
          </a:p>
        </p:txBody>
      </p:sp>
      <p:sp>
        <p:nvSpPr>
          <p:cNvPr id="28675" name="Comment 5">
            <a:extLst>
              <a:ext uri="{FF2B5EF4-FFF2-40B4-BE49-F238E27FC236}">
                <a16:creationId xmlns:a16="http://schemas.microsoft.com/office/drawing/2014/main" id="{08E58CE3-8B3E-B854-940F-16D131601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BB11F94-A81C-AEDF-4FD1-28BE2253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4495800"/>
            <a:ext cx="86868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 marL="52388" indent="-52388">
              <a:spcBef>
                <a:spcPct val="20000"/>
              </a:spcBef>
              <a:buSzPct val="100000"/>
              <a:buChar char="•"/>
              <a:tabLst>
                <a:tab pos="93663" algn="l"/>
                <a:tab pos="7239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93663" algn="l"/>
                <a:tab pos="7239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93663" algn="l"/>
                <a:tab pos="7239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93663" algn="l"/>
                <a:tab pos="723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93663" algn="l"/>
                <a:tab pos="723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93663" algn="l"/>
                <a:tab pos="723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93663" algn="l"/>
                <a:tab pos="723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93663" algn="l"/>
                <a:tab pos="723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93663" algn="l"/>
                <a:tab pos="723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Aft>
                <a:spcPts val="0"/>
              </a:spcAft>
              <a:buNone/>
              <a:defRPr/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  <a:r>
              <a:rPr lang="en-US" altLang="en-US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                                  	</a:t>
            </a:r>
            <a:endParaRPr lang="en-US" altLang="en-US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373F42A5-BB88-4678-7B6C-6B652F70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4572000"/>
            <a:ext cx="83820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 marL="52388" indent="-52388">
              <a:spcBef>
                <a:spcPct val="20000"/>
              </a:spcBef>
              <a:buSzPct val="100000"/>
              <a:buChar char="•"/>
              <a:tabLst>
                <a:tab pos="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“You are </a:t>
            </a:r>
            <a:r>
              <a:rPr lang="en-US" altLang="en-US" sz="3600" b="1" u="sng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not</a:t>
            </a:r>
            <a:r>
              <a:rPr lang="en-US" altLang="en-US" sz="3600" b="1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important’’</a:t>
            </a:r>
            <a:r>
              <a:rPr lang="en-US" altLang="en-US" b="1">
                <a:solidFill>
                  <a:srgbClr val="CC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b="1">
                <a:latin typeface="Calibri" panose="020F0502020204030204" pitchFamily="34" charset="0"/>
              </a:rPr>
              <a:t>attitude prevails</a:t>
            </a: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71AF6E5-FEC4-3EB1-DED4-927A06606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0"/>
            <a:ext cx="9882557" cy="1828800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 marL="52388" indent="-52388">
              <a:spcBef>
                <a:spcPct val="20000"/>
              </a:spcBef>
              <a:buSzPct val="100000"/>
              <a:buChar char="•"/>
              <a:tabLst>
                <a:tab pos="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“You are </a:t>
            </a:r>
            <a:r>
              <a:rPr lang="en-US" altLang="en-US" sz="36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not</a:t>
            </a:r>
            <a:r>
              <a:rPr lang="en-US" altLang="en-US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important’’   </a:t>
            </a:r>
            <a:r>
              <a:rPr lang="en-US" altLang="en-US" b="1" dirty="0">
                <a:solidFill>
                  <a:srgbClr val="CC00FF"/>
                </a:solidFill>
                <a:latin typeface="Arial Rounded MT Bold" panose="020F0704030504030204" pitchFamily="34" charset="0"/>
              </a:rPr>
              <a:t> ………   </a:t>
            </a:r>
            <a:r>
              <a:rPr lang="en-US" altLang="en-US" sz="3600" b="1" dirty="0">
                <a:solidFill>
                  <a:srgbClr val="FF3300"/>
                </a:solidFill>
                <a:latin typeface="Arial Rounded MT Bold" panose="020F0704030504030204" pitchFamily="34" charset="0"/>
              </a:rPr>
              <a:t>“I  am”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800" b="1" dirty="0">
                <a:latin typeface="Arial Rounded MT Bold" panose="020F0704030504030204" pitchFamily="34" charset="0"/>
              </a:rPr>
              <a:t>				</a:t>
            </a:r>
            <a:r>
              <a:rPr lang="en-US" altLang="en-US" sz="3400" b="1" dirty="0">
                <a:latin typeface="Arial Rounded MT Bold" panose="020F0704030504030204" pitchFamily="34" charset="0"/>
              </a:rPr>
              <a:t>……. </a:t>
            </a:r>
            <a:r>
              <a:rPr lang="en-US" altLang="en-US" sz="34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attitude prevails.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7D24278-8F9B-3C62-476E-AB0D3146E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757155" cy="523220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but</a:t>
            </a:r>
            <a:endParaRPr lang="en-IN" altLang="en-US" sz="2800" b="1" dirty="0">
              <a:solidFill>
                <a:srgbClr val="C800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C640A644-5C25-AB99-DA31-9B28F7302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8382000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6588" indent="-512763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71700" indent="-4572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200" indent="-4572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2004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76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48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20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5000"/>
              </a:spcBef>
              <a:buSzPct val="130000"/>
              <a:buFontTx/>
              <a:buBlip>
                <a:blip r:embed="rId3"/>
              </a:buBlip>
              <a:tabLst>
                <a:tab pos="447675" algn="l"/>
              </a:tabLst>
            </a:pPr>
            <a:r>
              <a:rPr lang="en-US" altLang="en-US" sz="26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	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He is important in God’s  scheme                    	 of things</a:t>
            </a:r>
            <a:r>
              <a:rPr lang="en-US" altLang="en-US" sz="34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D42D3597-279C-9387-EBD8-E47848E19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10287000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6588" indent="-512763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71700" indent="-4572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200" indent="-4572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2004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76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48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20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25000"/>
              </a:spcBef>
              <a:buSzPct val="130000"/>
              <a:buFontTx/>
              <a:buBlip>
                <a:blip r:embed="rId3"/>
              </a:buBlip>
            </a:pPr>
            <a:r>
              <a:rPr lang="en-US" altLang="en-US" sz="26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	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  person  is  a  biological  rarity. </a:t>
            </a:r>
            <a:endParaRPr lang="en-US" altLang="en-US" sz="3400" b="1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1C4C71A-B717-CB07-F251-1B8BA3C30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28600"/>
            <a:ext cx="9220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IN" altLang="en-US" sz="1400">
              <a:latin typeface="Times New Roman" panose="02020603050405020304" pitchFamily="18" charset="0"/>
            </a:endParaRPr>
          </a:p>
        </p:txBody>
      </p:sp>
      <p:sp>
        <p:nvSpPr>
          <p:cNvPr id="29699" name="Comment 3">
            <a:extLst>
              <a:ext uri="{FF2B5EF4-FFF2-40B4-BE49-F238E27FC236}">
                <a16:creationId xmlns:a16="http://schemas.microsoft.com/office/drawing/2014/main" id="{5B9C3FA0-9936-9899-7EE2-19D0354F1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6497638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5925" name="Rectangle 5">
            <a:extLst>
              <a:ext uri="{FF2B5EF4-FFF2-40B4-BE49-F238E27FC236}">
                <a16:creationId xmlns:a16="http://schemas.microsoft.com/office/drawing/2014/main" id="{E105B88B-76F6-5C80-A561-F77ECA0E7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62000"/>
            <a:ext cx="9677399" cy="1371600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 marL="52388" indent="-52388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5334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en-US" alt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 other person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altLang="en-US" sz="3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regardless of his 	status, his income, his colour of skin, his 	cast, his height,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sz="3400" b="1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is  important</a:t>
            </a:r>
            <a:r>
              <a:rPr lang="en-US" altLang="en-US" sz="3400" b="1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465927" name="Rectangle 7">
            <a:extLst>
              <a:ext uri="{FF2B5EF4-FFF2-40B4-BE49-F238E27FC236}">
                <a16:creationId xmlns:a16="http://schemas.microsoft.com/office/drawing/2014/main" id="{90A5D448-7F32-3CF1-0889-BC749F98A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410200"/>
            <a:ext cx="9448800" cy="1066800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 marL="52388" indent="-52388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5334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Low" eaLnBrk="1" fontAlgn="auto" hangingPunct="1">
              <a:lnSpc>
                <a:spcPct val="85000"/>
              </a:lnSpc>
              <a:spcAft>
                <a:spcPts val="0"/>
              </a:spcAft>
              <a:buSzPct val="90000"/>
              <a:buBlip>
                <a:blip r:embed="rId3"/>
              </a:buBlip>
              <a:defRPr/>
            </a:pPr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People do more for you when you </a:t>
            </a:r>
            <a:r>
              <a:rPr lang="en-US" altLang="en-US" sz="3600" b="1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make  	them feel important.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5126E-C915-6EA3-81E1-599B420A3BF6}"/>
              </a:ext>
            </a:extLst>
          </p:cNvPr>
          <p:cNvSpPr txBox="1"/>
          <p:nvPr/>
        </p:nvSpPr>
        <p:spPr>
          <a:xfrm>
            <a:off x="1447800" y="2590800"/>
            <a:ext cx="93726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2800" b="1" spc="140" dirty="0">
                <a:solidFill>
                  <a:srgbClr val="C80094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क़रीब जाने से चलता है शख़्सियत का पता, </a:t>
            </a:r>
            <a:r>
              <a:rPr lang="hi-IN" sz="2800" b="1" spc="140" dirty="0">
                <a:solidFill>
                  <a:srgbClr val="000066"/>
                </a:solidFill>
                <a:latin typeface="Sanskrit Text" panose="02020503050405020304" pitchFamily="18" charset="0"/>
                <a:cs typeface="Sanskrit Text" panose="02020503050405020304" pitchFamily="18" charset="0"/>
              </a:rPr>
              <a:t>ज़मीन से चाँद ज़रा सा दिखायी देता है।</a:t>
            </a:r>
            <a:endParaRPr lang="en-IN" sz="2800" b="1" spc="140" dirty="0">
              <a:solidFill>
                <a:srgbClr val="000066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algn="ctr"/>
            <a:r>
              <a:rPr lang="ar-AE" sz="3000" b="1" spc="200" dirty="0">
                <a:solidFill>
                  <a:srgbClr val="000099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قریب  جانے   سے چلتا  ہے  شخصیت   کا  پتہ،  ذمین  سے  چاند    زرا   سا    دکھائی     دیتا  ہے</a:t>
            </a:r>
            <a:endParaRPr lang="en-IN" sz="3000" b="1" spc="200" dirty="0">
              <a:solidFill>
                <a:srgbClr val="000099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algn="ctr"/>
            <a:r>
              <a:rPr lang="en-US" b="1" spc="200" dirty="0">
                <a:solidFill>
                  <a:srgbClr val="000099"/>
                </a:solidFill>
                <a:latin typeface="Arial Rounded MT Bold" panose="020F0704030504030204" pitchFamily="34" charset="0"/>
                <a:cs typeface="Jameel Noori Nastaleeq" panose="02000503000000020004" pitchFamily="2" charset="-78"/>
              </a:rPr>
              <a:t>The  personality is  revealed  by getting closer, </a:t>
            </a:r>
          </a:p>
          <a:p>
            <a:pPr algn="ctr"/>
            <a:r>
              <a:rPr lang="en-US" b="1" spc="200" dirty="0">
                <a:solidFill>
                  <a:srgbClr val="000099"/>
                </a:solidFill>
                <a:latin typeface="Arial Rounded MT Bold" panose="020F0704030504030204" pitchFamily="34" charset="0"/>
                <a:cs typeface="Jameel Noori Nastaleeq" panose="02000503000000020004" pitchFamily="2" charset="-78"/>
              </a:rPr>
              <a:t>    even the moon is barely visible from the ground.</a:t>
            </a:r>
            <a:r>
              <a:rPr lang="ar-AE" b="1" spc="200" dirty="0">
                <a:solidFill>
                  <a:srgbClr val="000099"/>
                </a:solidFill>
                <a:latin typeface="Arial Rounded MT Bold" panose="020F0704030504030204" pitchFamily="34" charset="0"/>
                <a:cs typeface="Jameel Noori Nastaleeq" panose="02000503000000020004" pitchFamily="2" charset="-78"/>
              </a:rPr>
              <a:t> </a:t>
            </a:r>
            <a:endParaRPr lang="en-IN" b="1" spc="200" dirty="0">
              <a:solidFill>
                <a:srgbClr val="000099"/>
              </a:solidFill>
              <a:latin typeface="Arial Rounded MT Bold" panose="020F0704030504030204" pitchFamily="34" charset="0"/>
              <a:cs typeface="Jameel Noori Nastaleeq" panose="02000503000000020004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D4C92-76E7-BF57-D6D7-775DE1E85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BFEA48C-1191-7E4C-6288-2CF5AB9FD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28600"/>
            <a:ext cx="9220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Comment 3">
            <a:extLst>
              <a:ext uri="{FF2B5EF4-FFF2-40B4-BE49-F238E27FC236}">
                <a16:creationId xmlns:a16="http://schemas.microsoft.com/office/drawing/2014/main" id="{C6E5EEB5-70AD-CFA4-CE31-7002CF398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00" y="6421438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MMK-IPR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5925" name="Rectangle 5">
            <a:extLst>
              <a:ext uri="{FF2B5EF4-FFF2-40B4-BE49-F238E27FC236}">
                <a16:creationId xmlns:a16="http://schemas.microsoft.com/office/drawing/2014/main" id="{FA2C7370-034A-0A5A-6BCB-1A59CA52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09600"/>
            <a:ext cx="9601200" cy="5562600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 marL="52388" indent="-52388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5334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34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1800"/>
              </a:spcAft>
              <a:buClrTx/>
              <a:buSzPct val="100000"/>
              <a:buNone/>
              <a:tabLst>
                <a:tab pos="533400" algn="l"/>
              </a:tabLst>
              <a:defRPr/>
            </a:pP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Unfortunately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“Me, Myself &amp; I” 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culture is prevalent or common.</a:t>
            </a: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None/>
              <a:tabLst>
                <a:tab pos="533400" algn="l"/>
              </a:tabLst>
              <a:defRPr/>
            </a:pP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Like :</a:t>
            </a:r>
          </a:p>
          <a:p>
            <a:pPr marL="360363" marR="0" lvl="0" indent="-360363" algn="just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2400"/>
              </a:spcAft>
              <a:buClrTx/>
              <a:buSzPct val="100000"/>
              <a:buNone/>
              <a:tabLst>
                <a:tab pos="533400" algn="l"/>
              </a:tabLst>
              <a:defRPr/>
            </a:pP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“ ‘I would say’, ‘here is my idea’ and ‘I think it is the best idea’ and  ‘I get annoyed  when people disagree with me’ ” </a:t>
            </a:r>
          </a:p>
          <a:p>
            <a:pPr marL="360363" marR="0" lvl="0" indent="-360363" algn="just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1800"/>
              </a:spcAft>
              <a:buClrTx/>
              <a:buSzPct val="100000"/>
              <a:buNone/>
              <a:tabLst>
                <a:tab pos="533400" algn="l"/>
              </a:tabLst>
              <a:defRPr/>
            </a:pP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Suggestion :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None/>
              <a:tabLst>
                <a:tab pos="533400" algn="l"/>
              </a:tabLst>
              <a:defRPr/>
            </a:pP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 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Stop hogging the spotlight and let others 	shine too.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C8009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A01F1-9376-4432-F47D-2ED60AC70974}"/>
              </a:ext>
            </a:extLst>
          </p:cNvPr>
          <p:cNvSpPr txBox="1"/>
          <p:nvPr/>
        </p:nvSpPr>
        <p:spPr>
          <a:xfrm>
            <a:off x="1600200" y="6324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+mn-lt"/>
              </a:rPr>
              <a:t>Reference : The article “Me, Myself and I in the Reader’s Digest May 2023</a:t>
            </a:r>
          </a:p>
        </p:txBody>
      </p:sp>
    </p:spTree>
    <p:extLst>
      <p:ext uri="{BB962C8B-B14F-4D97-AF65-F5344CB8AC3E}">
        <p14:creationId xmlns:p14="http://schemas.microsoft.com/office/powerpoint/2010/main" val="1232727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5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5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5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5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5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9ED33AF2-68D8-BDAB-8F0B-38B96701BC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62201" y="1295400"/>
            <a:ext cx="8077200" cy="533400"/>
          </a:xfr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 defTabSz="837042">
              <a:spcBef>
                <a:spcPct val="30000"/>
              </a:spcBef>
              <a:buBlip>
                <a:blip r:embed="rId5"/>
              </a:buBlip>
              <a:tabLst>
                <a:tab pos="538163" algn="l"/>
              </a:tabLst>
              <a:defRPr/>
            </a:pP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	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customers will buy  more  from  you, 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844DC669-5054-98D6-F51A-1C550182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79248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400" b="1" dirty="0">
                <a:solidFill>
                  <a:srgbClr val="006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Effects of showing interest in others</a:t>
            </a:r>
          </a:p>
        </p:txBody>
      </p:sp>
      <p:sp>
        <p:nvSpPr>
          <p:cNvPr id="299012" name="Rectangle 4">
            <a:extLst>
              <a:ext uri="{FF2B5EF4-FFF2-40B4-BE49-F238E27FC236}">
                <a16:creationId xmlns:a16="http://schemas.microsoft.com/office/drawing/2014/main" id="{023EAAB1-61C4-198C-28AA-10A66438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10200"/>
            <a:ext cx="8382000" cy="381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  <a:buNone/>
              <a:defRPr/>
            </a:pPr>
            <a:r>
              <a:rPr lang="en-US" altLang="en-US" sz="30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The only requirement from you,  is   :</a:t>
            </a:r>
          </a:p>
        </p:txBody>
      </p:sp>
      <p:sp>
        <p:nvSpPr>
          <p:cNvPr id="299013" name="Rectangle 5">
            <a:extLst>
              <a:ext uri="{FF2B5EF4-FFF2-40B4-BE49-F238E27FC236}">
                <a16:creationId xmlns:a16="http://schemas.microsoft.com/office/drawing/2014/main" id="{0FC5672E-762D-2290-8B08-1CC1FD2FD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8686799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SzPct val="100000"/>
              <a:buBlip>
                <a:blip r:embed="rId5"/>
              </a:buBlip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	employees will  work  harder  for   you,</a:t>
            </a:r>
          </a:p>
        </p:txBody>
      </p:sp>
      <p:sp>
        <p:nvSpPr>
          <p:cNvPr id="299014" name="Rectangle 6">
            <a:extLst>
              <a:ext uri="{FF2B5EF4-FFF2-40B4-BE49-F238E27FC236}">
                <a16:creationId xmlns:a16="http://schemas.microsoft.com/office/drawing/2014/main" id="{44D6CB0D-93D0-E9C3-BDC2-68BF8F39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67000"/>
            <a:ext cx="8000999" cy="9787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SzPct val="100000"/>
              <a:buBlip>
                <a:blip r:embed="rId5"/>
              </a:buBlip>
              <a:defRPr/>
            </a:pP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	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associates will go out of  their way   	to  co-operate  with   you,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99015" name="Rectangle 7">
            <a:extLst>
              <a:ext uri="{FF2B5EF4-FFF2-40B4-BE49-F238E27FC236}">
                <a16:creationId xmlns:a16="http://schemas.microsoft.com/office/drawing/2014/main" id="{97687901-83C2-4F37-A993-86DC89F0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89402"/>
            <a:ext cx="838199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your  boss  will  do  more  to help  you</a:t>
            </a:r>
            <a:endParaRPr lang="en-IN" alt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99016" name="Rectangle 8">
            <a:extLst>
              <a:ext uri="{FF2B5EF4-FFF2-40B4-BE49-F238E27FC236}">
                <a16:creationId xmlns:a16="http://schemas.microsoft.com/office/drawing/2014/main" id="{63167535-DC64-C38B-45A5-B2AAD1A1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7010400" cy="4572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None/>
              <a:defRPr/>
            </a:pPr>
            <a:r>
              <a:rPr lang="en-US" altLang="en-US" sz="40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make them  feel  important</a:t>
            </a:r>
          </a:p>
        </p:txBody>
      </p:sp>
      <p:sp>
        <p:nvSpPr>
          <p:cNvPr id="30729" name="Comment 9">
            <a:extLst>
              <a:ext uri="{FF2B5EF4-FFF2-40B4-BE49-F238E27FC236}">
                <a16:creationId xmlns:a16="http://schemas.microsoft.com/office/drawing/2014/main" id="{CFE3429E-3154-025C-04C3-C0595A64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9018" name="Rectangle 10">
            <a:extLst>
              <a:ext uri="{FF2B5EF4-FFF2-40B4-BE49-F238E27FC236}">
                <a16:creationId xmlns:a16="http://schemas.microsoft.com/office/drawing/2014/main" id="{B1965928-A571-B5A0-A4D4-67E9183B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51402"/>
            <a:ext cx="845819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your  life partner  will  love  you  more </a:t>
            </a:r>
            <a:endParaRPr lang="en-IN" alt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9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9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/>
      <p:bldP spid="299013" grpId="0"/>
      <p:bldP spid="299014" grpId="0"/>
      <p:bldP spid="299015" grpId="0"/>
      <p:bldP spid="2990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C7B624A9-B6D6-4A2A-BB85-06C380B4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527" y="1782899"/>
            <a:ext cx="5327713" cy="43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225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CD570-E381-6415-EC11-7FF710FBDEEC}"/>
              </a:ext>
            </a:extLst>
          </p:cNvPr>
          <p:cNvSpPr txBox="1"/>
          <p:nvPr/>
        </p:nvSpPr>
        <p:spPr>
          <a:xfrm>
            <a:off x="762000" y="2057400"/>
            <a:ext cx="10820400" cy="465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inner child</a:t>
            </a: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(CC &amp; RC of TA)) </a:t>
            </a: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 upset and my heart sank,” recalled Ms. Suman, a teacher and educator from Madras University, </a:t>
            </a: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she heard that her friend passed the IAS exam, in her first attempt,</a:t>
            </a: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whereas she had failed the same test </a:t>
            </a: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collected courage, shifted her attitude from feeling </a:t>
            </a: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jealous</a:t>
            </a: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she called her friend and told that: “I failed the same test”  ;  she further said but ----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share your happiness and congratulate you” </a:t>
            </a: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told her that she inspired her.</a:t>
            </a:r>
            <a:r>
              <a:rPr kumimoji="0" lang="en-IN" sz="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IN" kern="0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200" kern="0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of switching over from </a:t>
            </a:r>
            <a:r>
              <a:rPr lang="en-IN" sz="2200" kern="0" dirty="0">
                <a:solidFill>
                  <a:srgbClr val="C80094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Rebellious Child  Mode </a:t>
            </a:r>
            <a:r>
              <a:rPr lang="en-IN" sz="2200" kern="0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200" kern="0" dirty="0">
                <a:solidFill>
                  <a:srgbClr val="009242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Adult /NP Mode–TA</a:t>
            </a:r>
            <a:r>
              <a:rPr lang="en-IN" sz="2200" kern="0" dirty="0">
                <a:solidFill>
                  <a:srgbClr val="00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B01A10-B9DB-4966-156F-52DB776049AD}"/>
              </a:ext>
            </a:extLst>
          </p:cNvPr>
          <p:cNvSpPr txBox="1"/>
          <p:nvPr/>
        </p:nvSpPr>
        <p:spPr>
          <a:xfrm>
            <a:off x="457200" y="609600"/>
            <a:ext cx="1127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Rejoicing in another’s Happiness is a sign of Good Interpersonal Skill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59D11-5778-731F-9799-F578677599D6}"/>
              </a:ext>
            </a:extLst>
          </p:cNvPr>
          <p:cNvSpPr txBox="1"/>
          <p:nvPr/>
        </p:nvSpPr>
        <p:spPr>
          <a:xfrm>
            <a:off x="45720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An example how to be happy in another’s happiness:</a:t>
            </a:r>
          </a:p>
        </p:txBody>
      </p:sp>
    </p:spTree>
    <p:extLst>
      <p:ext uri="{BB962C8B-B14F-4D97-AF65-F5344CB8AC3E}">
        <p14:creationId xmlns:p14="http://schemas.microsoft.com/office/powerpoint/2010/main" val="2590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C7B624A9-B6D6-4A2A-BB85-06C380B4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527" y="1782899"/>
            <a:ext cx="5327713" cy="43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altLang="en-US" sz="225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CD570-E381-6415-EC11-7FF710FBDEEC}"/>
              </a:ext>
            </a:extLst>
          </p:cNvPr>
          <p:cNvSpPr txBox="1"/>
          <p:nvPr/>
        </p:nvSpPr>
        <p:spPr>
          <a:xfrm>
            <a:off x="1066800" y="609600"/>
            <a:ext cx="9982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Finding pleasure in another person’s good fortune is what social scientists call “f</a:t>
            </a:r>
            <a:r>
              <a: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eudenf</a:t>
            </a:r>
            <a:r>
              <a: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eude</a:t>
            </a:r>
            <a:r>
              <a: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term (inspired by the German word for “joy”) that describes the bliss we feel when someone else succeeds, even if it doesn’t directly involve us. Freudenfreude is like social glue,</a:t>
            </a:r>
            <a:r>
              <a:rPr kumimoji="0" lang="en-IN" sz="3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N" sz="3600" b="1" i="0" u="none" strike="noStrike" kern="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makes relationships “more intimate &amp; enjoyable.”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BCDF2-09ED-0612-E02B-7FA3B13170E9}"/>
              </a:ext>
            </a:extLst>
          </p:cNvPr>
          <p:cNvSpPr txBox="1"/>
          <p:nvPr/>
        </p:nvSpPr>
        <p:spPr>
          <a:xfrm>
            <a:off x="457200" y="5867400"/>
            <a:ext cx="11201400" cy="800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87538" marR="0" lvl="0" indent="-1527175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German Language there is a word  F</a:t>
            </a: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EUDENF</a:t>
            </a: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EUDE</a:t>
            </a:r>
            <a:r>
              <a: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pronounced    as </a:t>
            </a:r>
            <a:r>
              <a:rPr kumimoji="0" lang="en-I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feuden</a:t>
            </a:r>
            <a:r>
              <a: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fued)  </a:t>
            </a:r>
            <a:r>
              <a:rPr kumimoji="0" lang="hi-IN" sz="1800" b="1" i="0" u="none" strike="noStrike" kern="1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Jameel Noori Nastaleeq" panose="02000503000000020004" pitchFamily="2" charset="-78"/>
                <a:ea typeface="Calibri" panose="020F0502020204030204" pitchFamily="34" charset="0"/>
                <a:cs typeface="Jameel Noori Nastaleeq" panose="02000503000000020004" pitchFamily="2" charset="-78"/>
              </a:rPr>
              <a:t>दूसरे की ख़ुशी या सफलता पर ख़ुशी मनाना</a:t>
            </a:r>
            <a:r>
              <a:rPr kumimoji="0" lang="en-IN" sz="1800" b="1" i="0" u="none" strike="noStrike" kern="1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Jameel Noori Nastaleeq" panose="02000503000000020004" pitchFamily="2" charset="-78"/>
                <a:ea typeface="Calibri" panose="020F0502020204030204" pitchFamily="34" charset="0"/>
                <a:cs typeface="Jameel Noori Nastaleeq" panose="02000503000000020004" pitchFamily="2" charset="-78"/>
              </a:rPr>
              <a:t>                   </a:t>
            </a:r>
            <a:r>
              <a:rPr lang="ar-AE" sz="1600" kern="100" dirty="0">
                <a:solidFill>
                  <a:prstClr val="black"/>
                </a:solidFill>
                <a:latin typeface="Jameel Noori Nastaleeq" panose="02000503000000020004" pitchFamily="2" charset="-78"/>
                <a:ea typeface="Calibri" panose="020F0502020204030204" pitchFamily="34" charset="0"/>
                <a:cs typeface="Jameel Noori Nastaleeq" panose="02000503000000020004" pitchFamily="2" charset="-78"/>
              </a:rPr>
              <a:t> دوسرے کی خوشی  یا  کامیابی  میں خوش  ہونا</a:t>
            </a:r>
            <a:endParaRPr lang="en-IN" sz="1600" kern="100" dirty="0">
              <a:solidFill>
                <a:prstClr val="black"/>
              </a:solidFill>
              <a:latin typeface="Jameel Noori Nastaleeq" panose="02000503000000020004" pitchFamily="2" charset="-78"/>
              <a:ea typeface="Calibri" panose="020F0502020204030204" pitchFamily="34" charset="0"/>
              <a:cs typeface="Jameel Noori Nastaleeq" panose="02000503000000020004" pitchFamily="2" charset="-78"/>
            </a:endParaRPr>
          </a:p>
          <a:p>
            <a:pPr marL="1887538" marR="0" lvl="0" indent="-1527175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i="0" u="none" strike="noStrike" kern="10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Jameel Noori Nastaleeq" panose="02000503000000020004" pitchFamily="2" charset="-78"/>
              </a:rPr>
              <a:t>You will find this word written in industries in Germany like Thiruvalluvar quotes</a:t>
            </a:r>
            <a:r>
              <a:rPr kumimoji="0" lang="en-IN" sz="1600" i="0" u="none" strike="noStrike" kern="100" cap="none" spc="0" normalizeH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Jameel Noori Nastaleeq" panose="02000503000000020004" pitchFamily="2" charset="-78"/>
              </a:rPr>
              <a:t> in TN)</a:t>
            </a:r>
            <a:endParaRPr kumimoji="0" lang="en-IN" sz="1600" i="0" u="none" strike="noStrike" kern="100" cap="none" spc="0" normalizeH="0" baseline="0" noProof="0" dirty="0">
              <a:ln>
                <a:noFill/>
              </a:ln>
              <a:solidFill>
                <a:srgbClr val="C80094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Jameel Noori Nastaleeq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30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03B41-D185-04E1-C987-B76C7B53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DDACE8-4276-33BE-F5BC-6E2D52B88FEE}"/>
              </a:ext>
            </a:extLst>
          </p:cNvPr>
          <p:cNvSpPr txBox="1"/>
          <p:nvPr/>
        </p:nvSpPr>
        <p:spPr>
          <a:xfrm>
            <a:off x="609600" y="457200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Why a Program on Interpersonal Relations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9BF8C-64BF-D12F-297D-200958015035}"/>
              </a:ext>
            </a:extLst>
          </p:cNvPr>
          <p:cNvSpPr txBox="1"/>
          <p:nvPr/>
        </p:nvSpPr>
        <p:spPr>
          <a:xfrm>
            <a:off x="914400" y="1524000"/>
            <a:ext cx="101346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800"/>
              </a:spcAft>
            </a:pPr>
            <a:r>
              <a:rPr lang="en-US" sz="3600" b="0" i="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Interpersonal relations are important for our</a:t>
            </a:r>
            <a:r>
              <a:rPr lang="en-US" sz="3600" b="0" i="0" dirty="0">
                <a:solidFill>
                  <a:srgbClr val="000099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3600" b="0" i="0" dirty="0">
                <a:solidFill>
                  <a:srgbClr val="CC00CC"/>
                </a:solidFill>
                <a:effectLst/>
                <a:latin typeface="Arial Rounded MT Bold" panose="020F0704030504030204" pitchFamily="34" charset="0"/>
              </a:rPr>
              <a:t>physical</a:t>
            </a:r>
            <a:r>
              <a:rPr lang="en-US" sz="3600" b="0" i="0" dirty="0">
                <a:solidFill>
                  <a:srgbClr val="000099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and</a:t>
            </a:r>
            <a:r>
              <a:rPr lang="en-US" sz="3600" b="0" i="0" dirty="0">
                <a:solidFill>
                  <a:srgbClr val="000099"/>
                </a:solidFill>
                <a:effectLst/>
                <a:latin typeface="Arial Rounded MT Bold" panose="020F0704030504030204" pitchFamily="34" charset="0"/>
              </a:rPr>
              <a:t> </a:t>
            </a:r>
            <a:r>
              <a:rPr lang="en-US" sz="3600" b="0" i="0" dirty="0">
                <a:solidFill>
                  <a:srgbClr val="CC00CC"/>
                </a:solidFill>
                <a:effectLst/>
                <a:latin typeface="Arial Rounded MT Bold" panose="020F0704030504030204" pitchFamily="34" charset="0"/>
              </a:rPr>
              <a:t>emotional well-being</a:t>
            </a:r>
            <a:r>
              <a:rPr lang="en-US" sz="3600" b="0" i="0" dirty="0">
                <a:solidFill>
                  <a:srgbClr val="000099"/>
                </a:solidFill>
                <a:effectLst/>
                <a:latin typeface="Arial Rounded MT Bold" panose="020F0704030504030204" pitchFamily="34" charset="0"/>
              </a:rPr>
              <a:t>. 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They can help us feel 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 Rounded MT Bold" panose="020F0704030504030204" pitchFamily="34" charset="0"/>
              </a:rPr>
              <a:t>happier, more secure, respected and less lonely</a:t>
            </a:r>
            <a:r>
              <a:rPr lang="en-US" sz="3600" b="0" i="0" dirty="0">
                <a:solidFill>
                  <a:srgbClr val="000099"/>
                </a:solidFill>
                <a:effectLst/>
                <a:latin typeface="Arial Rounded MT Bold" panose="020F0704030504030204" pitchFamily="34" charset="0"/>
              </a:rPr>
              <a:t>.</a:t>
            </a:r>
            <a:endParaRPr lang="en-IN" sz="3600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AE58D3-B297-46D9-1D3E-2B2021A1F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733800"/>
            <a:ext cx="4419822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mment 5">
            <a:extLst>
              <a:ext uri="{FF2B5EF4-FFF2-40B4-BE49-F238E27FC236}">
                <a16:creationId xmlns:a16="http://schemas.microsoft.com/office/drawing/2014/main" id="{5F117CD3-C1FA-F68C-1A55-A3CEFE321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008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id="{0A75AC1D-6C7F-D2F1-A82B-EF7563608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0"/>
            <a:ext cx="7391400" cy="21852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IN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  Few Tips To Follow to improve IPR and  for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IN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becoming a likeable person</a:t>
            </a:r>
          </a:p>
        </p:txBody>
      </p:sp>
      <p:sp>
        <p:nvSpPr>
          <p:cNvPr id="38916" name="Line 9">
            <a:extLst>
              <a:ext uri="{FF2B5EF4-FFF2-40B4-BE49-F238E27FC236}">
                <a16:creationId xmlns:a16="http://schemas.microsoft.com/office/drawing/2014/main" id="{3FBA928D-83D5-A2C6-2ECB-44BCE7B23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724400"/>
            <a:ext cx="36576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2" grpId="0"/>
      <p:bldP spid="389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1348580E-4E70-ABD5-004B-A687178E20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600" y="1336675"/>
            <a:ext cx="10363200" cy="890588"/>
          </a:xfrm>
          <a:blipFill>
            <a:blip r:embed="rId2"/>
            <a:tile tx="0" ty="0" sx="100000" sy="100000" flip="none" algn="tl"/>
          </a:blipFill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837042">
              <a:lnSpc>
                <a:spcPct val="80000"/>
              </a:lnSpc>
              <a:spcBef>
                <a:spcPct val="50000"/>
              </a:spcBef>
              <a:buSzPct val="85000"/>
              <a:buBlip>
                <a:blip r:embed="rId3"/>
              </a:buBlip>
              <a:tabLst>
                <a:tab pos="447675" algn="l"/>
              </a:tabLst>
              <a:defRPr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Make it a rule to let others </a:t>
            </a:r>
            <a:r>
              <a:rPr lang="en-US" alt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know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you 	appreciate 	what they do for you. 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71D92D0A-1D92-8ED8-741A-65A88865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152400"/>
            <a:ext cx="9296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IN" altLang="en-US" sz="1400">
              <a:latin typeface="Times New Roman" panose="02020603050405020304" pitchFamily="18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242BAEB2-BBCA-D506-C011-7D4CB60F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1"/>
            <a:ext cx="8077201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1- </a:t>
            </a:r>
            <a:r>
              <a:rPr lang="en-US" altLang="en-US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PRACTICE  APPRECIATION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7F4D28A-4CE0-8862-606C-5481C96CB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90800"/>
            <a:ext cx="9372600" cy="8776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538163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538163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538163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538163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538163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8163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8163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8163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538163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85000"/>
              <a:buBlip>
                <a:blip r:embed="rId3"/>
              </a:buBlip>
              <a:defRPr/>
            </a:pP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alt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Practice appreciation with a warm, sincere                           	 smile.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750FCB2D-A49D-1ABC-59A2-D20BCA327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57600"/>
            <a:ext cx="10210800" cy="976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85000"/>
              <a:buBlip>
                <a:blip r:embed="rId3"/>
              </a:buBlip>
              <a:defRPr/>
            </a:pP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Practice appreciation by letting others  Know                     	 how you depend on them. 	</a:t>
            </a:r>
          </a:p>
        </p:txBody>
      </p:sp>
      <p:sp>
        <p:nvSpPr>
          <p:cNvPr id="40967" name="Comment 8">
            <a:extLst>
              <a:ext uri="{FF2B5EF4-FFF2-40B4-BE49-F238E27FC236}">
                <a16:creationId xmlns:a16="http://schemas.microsoft.com/office/drawing/2014/main" id="{4145BE16-5580-8B3F-F7EC-2FDE26B52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64008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2E9F3041-B273-F183-B56E-4080D9C2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105400"/>
            <a:ext cx="8305800" cy="493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An earnest remark like:   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E4B37504-6B39-0D5F-A0CF-442B4F4C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791201"/>
            <a:ext cx="10210800" cy="8874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174625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174625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174625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174625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174625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174625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174625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174625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174625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en-US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“Shushma, I  don’t know what I’d do without you” makes  her feel good</a:t>
            </a:r>
            <a:r>
              <a:rPr lang="en-US" alt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         </a:t>
            </a:r>
            <a:r>
              <a:rPr lang="en-US" alt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Sharu Rangnekar to his wife</a:t>
            </a:r>
          </a:p>
        </p:txBody>
      </p:sp>
      <p:sp>
        <p:nvSpPr>
          <p:cNvPr id="40970" name="Text Box 11">
            <a:extLst>
              <a:ext uri="{FF2B5EF4-FFF2-40B4-BE49-F238E27FC236}">
                <a16:creationId xmlns:a16="http://schemas.microsoft.com/office/drawing/2014/main" id="{C5CE56A7-6049-E84C-5C88-FF81B8C6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124200"/>
            <a:ext cx="396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sz="1200" dirty="0"/>
              <a:t>How you greet people by saying </a:t>
            </a:r>
            <a:r>
              <a:rPr lang="en-IN" altLang="en-US" sz="1200" dirty="0">
                <a:solidFill>
                  <a:srgbClr val="FF0000"/>
                </a:solidFill>
              </a:rPr>
              <a:t>Good Morning, Salam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91BB14CE-E494-22C7-8588-8BFB34A16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609600"/>
            <a:ext cx="11201400" cy="1006429"/>
          </a:xfrm>
          <a:blipFill>
            <a:blip r:embed="rId2"/>
            <a:tile tx="0" ty="0" sx="100000" sy="100000" flip="none" algn="tl"/>
          </a:blipFill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837042">
              <a:lnSpc>
                <a:spcPct val="85000"/>
              </a:lnSpc>
              <a:spcBef>
                <a:spcPts val="1200"/>
              </a:spcBef>
              <a:buBlip>
                <a:blip r:embed="rId3"/>
              </a:buBlip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 thrive on compliments whether  6 or 60;  9 or 90</a:t>
            </a: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</a:p>
          <a:p>
            <a:pPr marL="0" indent="0" defTabSz="837042">
              <a:lnSpc>
                <a:spcPct val="85000"/>
              </a:lnSpc>
              <a:spcBef>
                <a:spcPts val="600"/>
              </a:spcBef>
              <a:buNone/>
              <a:tabLst>
                <a:tab pos="342900" algn="l"/>
              </a:tabLst>
              <a:defRPr/>
            </a:pPr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</a:rPr>
              <a:t>                                                                                  	</a:t>
            </a:r>
            <a:r>
              <a:rPr lang="en-US" altLang="en-US" sz="1400" b="1" dirty="0">
                <a:solidFill>
                  <a:srgbClr val="000099"/>
                </a:solidFill>
                <a:latin typeface="Arial" panose="020B0604020202020204" pitchFamily="34" charset="0"/>
              </a:rPr>
              <a:t>Example: A widow…….</a:t>
            </a:r>
            <a:endParaRPr lang="en-US" altLang="en-US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AAA895B-8165-4C1B-6FF1-75436064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9296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IN" altLang="en-US" sz="1400">
              <a:latin typeface="Times New Roman" panose="02020603050405020304" pitchFamily="18" charset="0"/>
            </a:endParaRPr>
          </a:p>
        </p:txBody>
      </p:sp>
      <p:sp>
        <p:nvSpPr>
          <p:cNvPr id="300036" name="Text Box 4">
            <a:extLst>
              <a:ext uri="{FF2B5EF4-FFF2-40B4-BE49-F238E27FC236}">
                <a16:creationId xmlns:a16="http://schemas.microsoft.com/office/drawing/2014/main" id="{34DC4A8B-B8CD-CC14-6E5C-F8D3887B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1- </a:t>
            </a:r>
            <a:r>
              <a:rPr lang="en-US" altLang="en-US" sz="1600" b="1" u="sng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PRACTICE  APPRECIATION</a:t>
            </a:r>
          </a:p>
        </p:txBody>
      </p:sp>
      <p:sp>
        <p:nvSpPr>
          <p:cNvPr id="300037" name="Rectangle 5">
            <a:extLst>
              <a:ext uri="{FF2B5EF4-FFF2-40B4-BE49-F238E27FC236}">
                <a16:creationId xmlns:a16="http://schemas.microsoft.com/office/drawing/2014/main" id="{30EAB2A5-92A7-208B-5484-4F69CCDD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10668000" cy="612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SzPct val="100000"/>
            </a:pPr>
            <a:r>
              <a:rPr lang="en-US" altLang="en-US" sz="3400" b="1" dirty="0">
                <a:solidFill>
                  <a:srgbClr val="003366"/>
                </a:solidFill>
                <a:latin typeface="Arial Rounded MT Bold" panose="020F0704030504030204" pitchFamily="34" charset="0"/>
              </a:rPr>
              <a:t>Be generous, Compliment people on little things</a:t>
            </a:r>
            <a:r>
              <a:rPr lang="en-US" altLang="en-US" sz="3400" b="1" dirty="0">
                <a:solidFill>
                  <a:srgbClr val="003366"/>
                </a:solidFill>
              </a:rPr>
              <a:t>:    </a:t>
            </a:r>
          </a:p>
        </p:txBody>
      </p:sp>
      <p:sp>
        <p:nvSpPr>
          <p:cNvPr id="300038" name="Rectangle 6">
            <a:extLst>
              <a:ext uri="{FF2B5EF4-FFF2-40B4-BE49-F238E27FC236}">
                <a16:creationId xmlns:a16="http://schemas.microsoft.com/office/drawing/2014/main" id="{C3CAA447-7333-A3C5-A718-2CE041A7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819400"/>
            <a:ext cx="6172200" cy="1028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ct val="50000"/>
              </a:spcBef>
              <a:buSzPct val="100000"/>
              <a:buFontTx/>
              <a:buBlip>
                <a:blip r:embed="rId4"/>
              </a:buBlip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for their appearance</a:t>
            </a:r>
            <a:r>
              <a:rPr lang="en-US" altLang="en-US" sz="1600" b="1" dirty="0">
                <a:solidFill>
                  <a:srgbClr val="000099"/>
                </a:solidFill>
                <a:latin typeface="Arial" panose="020B0604020202020204" pitchFamily="34" charset="0"/>
              </a:rPr>
              <a:t>,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  <a:buSzPct val="100000"/>
            </a:pPr>
            <a:r>
              <a:rPr lang="en-US" altLang="en-US" sz="1600" b="1" dirty="0">
                <a:solidFill>
                  <a:srgbClr val="000099"/>
                </a:solidFill>
                <a:latin typeface="Arial" panose="020B0604020202020204" pitchFamily="34" charset="0"/>
              </a:rPr>
              <a:t>     (example: you are wearing a nice shirt ,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  <a:buSzPct val="100000"/>
            </a:pPr>
            <a:r>
              <a:rPr lang="en-US" altLang="en-US" sz="1600" b="1" dirty="0">
                <a:solidFill>
                  <a:srgbClr val="000099"/>
                </a:solidFill>
                <a:latin typeface="Arial" panose="020B0604020202020204" pitchFamily="34" charset="0"/>
              </a:rPr>
              <a:t>                      you are looking smart etc.</a:t>
            </a:r>
          </a:p>
        </p:txBody>
      </p:sp>
      <p:sp>
        <p:nvSpPr>
          <p:cNvPr id="41991" name="Comment 7">
            <a:extLst>
              <a:ext uri="{FF2B5EF4-FFF2-40B4-BE49-F238E27FC236}">
                <a16:creationId xmlns:a16="http://schemas.microsoft.com/office/drawing/2014/main" id="{5C8226A8-B8E6-FE9C-C45E-0359EACD7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008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0040" name="Rectangle 8">
            <a:extLst>
              <a:ext uri="{FF2B5EF4-FFF2-40B4-BE49-F238E27FC236}">
                <a16:creationId xmlns:a16="http://schemas.microsoft.com/office/drawing/2014/main" id="{E9230863-1FC9-1B61-73DD-A12280AE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038600"/>
            <a:ext cx="7467600" cy="783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 way they do their routine work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,                                  	  </a:t>
            </a:r>
            <a:r>
              <a:rPr lang="en-US" altLang="en-US" sz="1600" b="1" dirty="0">
                <a:solidFill>
                  <a:srgbClr val="000099"/>
                </a:solidFill>
                <a:latin typeface="Arial" panose="020B0604020202020204" pitchFamily="34" charset="0"/>
              </a:rPr>
              <a:t>e.g.: you are very systematic;  I like the tea you make</a:t>
            </a:r>
            <a:endParaRPr lang="en-US" altLang="en-US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00041" name="Rectangle 9">
            <a:extLst>
              <a:ext uri="{FF2B5EF4-FFF2-40B4-BE49-F238E27FC236}">
                <a16:creationId xmlns:a16="http://schemas.microsoft.com/office/drawing/2014/main" id="{00D0BCCD-D86E-E128-E874-0A1767CE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181600"/>
            <a:ext cx="8001000" cy="493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for </a:t>
            </a: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their ideas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,  </a:t>
            </a:r>
            <a:r>
              <a:rPr lang="en-US" altLang="en-US" sz="1600" b="1" dirty="0">
                <a:solidFill>
                  <a:srgbClr val="000099"/>
                </a:solidFill>
                <a:latin typeface="Arial" panose="020B0604020202020204" pitchFamily="34" charset="0"/>
              </a:rPr>
              <a:t>e.g. you are really a creative person</a:t>
            </a:r>
          </a:p>
        </p:txBody>
      </p:sp>
      <p:sp>
        <p:nvSpPr>
          <p:cNvPr id="300042" name="Rectangle 10">
            <a:extLst>
              <a:ext uri="{FF2B5EF4-FFF2-40B4-BE49-F238E27FC236}">
                <a16:creationId xmlns:a16="http://schemas.microsoft.com/office/drawing/2014/main" id="{0C78A383-2738-D498-E29A-2E385EB4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096000"/>
            <a:ext cx="8001000" cy="4837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for their loyal /sincere efforts.</a:t>
            </a:r>
          </a:p>
        </p:txBody>
      </p:sp>
      <p:sp>
        <p:nvSpPr>
          <p:cNvPr id="300044" name="Text Box 12">
            <a:extLst>
              <a:ext uri="{FF2B5EF4-FFF2-40B4-BE49-F238E27FC236}">
                <a16:creationId xmlns:a16="http://schemas.microsoft.com/office/drawing/2014/main" id="{894F0723-7DAC-59E2-E2FA-5701D80F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76600"/>
            <a:ext cx="4724400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sz="1400" b="1" dirty="0"/>
              <a:t>…. But not like …….ji : Binny you are wearing a nice  pantie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0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0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0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0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0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0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0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>
            <a:extLst>
              <a:ext uri="{FF2B5EF4-FFF2-40B4-BE49-F238E27FC236}">
                <a16:creationId xmlns:a16="http://schemas.microsoft.com/office/drawing/2014/main" id="{C5743433-C12B-DD1F-D259-B8589414D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38200"/>
            <a:ext cx="10210800" cy="1474763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en-US" sz="3600" b="1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Unfortunately, 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Majority of people are:</a:t>
            </a:r>
            <a:endParaRPr lang="en-US" altLang="en-US" sz="2800" b="1" dirty="0">
              <a:solidFill>
                <a:srgbClr val="00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6053" name="Rectangle 5">
            <a:extLst>
              <a:ext uri="{FF2B5EF4-FFF2-40B4-BE49-F238E27FC236}">
                <a16:creationId xmlns:a16="http://schemas.microsoft.com/office/drawing/2014/main" id="{1A2F145D-1C11-D384-E3FB-F5B97C1A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971800"/>
            <a:ext cx="8153400" cy="1320874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3429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altLang="en-US" sz="36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‘</a:t>
            </a:r>
            <a:r>
              <a:rPr lang="en-US" altLang="en-US" sz="40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miser’  </a:t>
            </a:r>
            <a:r>
              <a:rPr lang="en-US" altLang="en-US" sz="40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in   appreciation  and                         </a:t>
            </a:r>
            <a:r>
              <a:rPr lang="en-US" altLang="en-US" sz="40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‘generous’ </a:t>
            </a:r>
            <a:r>
              <a:rPr lang="en-US" altLang="en-US" sz="40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in </a:t>
            </a:r>
            <a:r>
              <a:rPr lang="en-US" alt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criticizing</a:t>
            </a:r>
            <a:r>
              <a:rPr lang="en-US" altLang="en-US" sz="40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>
            <a:extLst>
              <a:ext uri="{FF2B5EF4-FFF2-40B4-BE49-F238E27FC236}">
                <a16:creationId xmlns:a16="http://schemas.microsoft.com/office/drawing/2014/main" id="{61A5FCEF-6024-D5FF-B59C-262FAF7671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6800" y="990600"/>
            <a:ext cx="9525000" cy="1502463"/>
          </a:xfr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837042">
              <a:lnSpc>
                <a:spcPct val="85000"/>
              </a:lnSpc>
              <a:spcBef>
                <a:spcPct val="50000"/>
              </a:spcBef>
              <a:buSzPct val="90000"/>
              <a:buBlip>
                <a:blip r:embed="rId5"/>
              </a:buBlip>
              <a:tabLst>
                <a:tab pos="465138" algn="l"/>
              </a:tabLst>
              <a:defRPr/>
            </a:pP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“When was the last time that you 	surprised your wife with a special gift  	or a word ?”</a:t>
            </a:r>
          </a:p>
        </p:txBody>
      </p:sp>
      <p:sp>
        <p:nvSpPr>
          <p:cNvPr id="44035" name="Rectangle 1027">
            <a:extLst>
              <a:ext uri="{FF2B5EF4-FFF2-40B4-BE49-F238E27FC236}">
                <a16:creationId xmlns:a16="http://schemas.microsoft.com/office/drawing/2014/main" id="{39CE1ABC-1E24-95D5-F742-35F0B8709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28600"/>
            <a:ext cx="9220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IN" altLang="en-US" sz="1400">
              <a:latin typeface="Times New Roman" panose="02020603050405020304" pitchFamily="18" charset="0"/>
            </a:endParaRPr>
          </a:p>
        </p:txBody>
      </p:sp>
      <p:sp>
        <p:nvSpPr>
          <p:cNvPr id="195588" name="Rectangle 1028">
            <a:extLst>
              <a:ext uri="{FF2B5EF4-FFF2-40B4-BE49-F238E27FC236}">
                <a16:creationId xmlns:a16="http://schemas.microsoft.com/office/drawing/2014/main" id="{AAF5CD4B-9F3C-0728-237D-2C3FB06FA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43200"/>
            <a:ext cx="9372601" cy="1430338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465138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Some men wonder why their wives no 	longer treat them like Mr. King , with a 	crown !</a:t>
            </a:r>
            <a:r>
              <a:rPr lang="en-US" altLang="en-US" sz="28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endParaRPr lang="en-US" alt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195589" name="Rectangle 1029">
            <a:extLst>
              <a:ext uri="{FF2B5EF4-FFF2-40B4-BE49-F238E27FC236}">
                <a16:creationId xmlns:a16="http://schemas.microsoft.com/office/drawing/2014/main" id="{64C11599-75EB-0D42-D717-116F0668A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72000"/>
            <a:ext cx="9753600" cy="1430337"/>
          </a:xfrm>
          <a:prstGeom prst="rect">
            <a:avLst/>
          </a:prstGeom>
          <a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465138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Blip>
                <a:blip r:embed="rId5"/>
              </a:buBlip>
              <a:defRPr/>
            </a:pPr>
            <a:r>
              <a:rPr lang="en-US" altLang="en-US" sz="2800" b="1" dirty="0">
                <a:solidFill>
                  <a:srgbClr val="005986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600" b="1" dirty="0">
                <a:solidFill>
                  <a:srgbClr val="005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 want each of you to discover what a 	little unexpected remembrance will do, 	to build, a better home environment</a:t>
            </a:r>
            <a:r>
              <a:rPr lang="en-US" altLang="en-US" sz="2800" b="1" dirty="0">
                <a:solidFill>
                  <a:srgbClr val="005986"/>
                </a:solidFill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44038" name="Comment 1033">
            <a:extLst>
              <a:ext uri="{FF2B5EF4-FFF2-40B4-BE49-F238E27FC236}">
                <a16:creationId xmlns:a16="http://schemas.microsoft.com/office/drawing/2014/main" id="{398105A1-78A9-261B-9CE6-B19FCDDA1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33F5C7AB-7A42-815A-0A69-6BB5327C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228600"/>
            <a:ext cx="9220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IN" altLang="en-US" sz="1400">
              <a:latin typeface="Times New Roman" panose="02020603050405020304" pitchFamily="18" charset="0"/>
            </a:endParaRPr>
          </a:p>
        </p:txBody>
      </p:sp>
      <p:sp>
        <p:nvSpPr>
          <p:cNvPr id="301062" name="Rectangle 6">
            <a:extLst>
              <a:ext uri="{FF2B5EF4-FFF2-40B4-BE49-F238E27FC236}">
                <a16:creationId xmlns:a16="http://schemas.microsoft.com/office/drawing/2014/main" id="{40A795DE-7DB7-9239-E742-D20E271E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9600"/>
            <a:ext cx="10591800" cy="2551981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SzPct val="100000"/>
              <a:buFontTx/>
              <a:buBlip>
                <a:blip r:embed="rId3"/>
              </a:buBlip>
            </a:pPr>
            <a:r>
              <a:rPr lang="en-US" altLang="en-US" sz="32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 “To-day, just to see the how power of praise do 	wonders.</a:t>
            </a:r>
          </a:p>
          <a:p>
            <a:pPr marL="447675" algn="just" eaLnBrk="1" hangingPunct="1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altLang="en-US" sz="32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Spend just ten - fifteen (10-15) rupees  	and 	take a long-stemmed red rose to your wife and then tomorrow morning tell us what  happened.”</a:t>
            </a:r>
            <a:r>
              <a:rPr lang="en-US" altLang="en-US" sz="3200" b="1" dirty="0">
                <a:solidFill>
                  <a:srgbClr val="80008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01063" name="Rectangle 7">
            <a:extLst>
              <a:ext uri="{FF2B5EF4-FFF2-40B4-BE49-F238E27FC236}">
                <a16:creationId xmlns:a16="http://schemas.microsoft.com/office/drawing/2014/main" id="{CF7501B8-089D-6499-9738-B5C6401D3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343400"/>
            <a:ext cx="9601200" cy="489686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465138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65138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b="1" dirty="0">
                <a:solidFill>
                  <a:srgbClr val="0A7A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0A7A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Do something special for your family often</a:t>
            </a:r>
            <a:r>
              <a:rPr lang="en-US" altLang="en-US" b="1" dirty="0">
                <a:solidFill>
                  <a:srgbClr val="0A7A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01064" name="Rectangle 8">
            <a:extLst>
              <a:ext uri="{FF2B5EF4-FFF2-40B4-BE49-F238E27FC236}">
                <a16:creationId xmlns:a16="http://schemas.microsoft.com/office/drawing/2014/main" id="{71BBE1A4-1C84-EEB9-E5D0-A7A4A6FCE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00600"/>
            <a:ext cx="6934200" cy="1088183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SzPct val="100000"/>
            </a:pPr>
            <a:r>
              <a:rPr lang="en-US" altLang="en-US" sz="3600" b="1" dirty="0">
                <a:solidFill>
                  <a:srgbClr val="CC00FF"/>
                </a:solidFill>
                <a:latin typeface="Arial Rounded MT Bold" panose="020F0704030504030204" pitchFamily="34" charset="0"/>
              </a:rPr>
              <a:t>It is not  a costly gift but it’s thoughtfulness  that counts</a:t>
            </a:r>
            <a:r>
              <a:rPr lang="en-US" altLang="en-US" sz="4400" b="1" dirty="0">
                <a:solidFill>
                  <a:srgbClr val="CC00FF"/>
                </a:solidFill>
              </a:rPr>
              <a:t>.</a:t>
            </a:r>
          </a:p>
        </p:txBody>
      </p:sp>
      <p:sp>
        <p:nvSpPr>
          <p:cNvPr id="45062" name="Comment 12">
            <a:extLst>
              <a:ext uri="{FF2B5EF4-FFF2-40B4-BE49-F238E27FC236}">
                <a16:creationId xmlns:a16="http://schemas.microsoft.com/office/drawing/2014/main" id="{7CC81221-7114-8B5D-4D3E-6956A00E7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4008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1069" name="Text Box 13">
            <a:extLst>
              <a:ext uri="{FF2B5EF4-FFF2-40B4-BE49-F238E27FC236}">
                <a16:creationId xmlns:a16="http://schemas.microsoft.com/office/drawing/2014/main" id="{BB127A4F-1073-BBC1-A960-CD12D3BD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248400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N" altLang="en-US" dirty="0">
                <a:solidFill>
                  <a:srgbClr val="FF0000"/>
                </a:solidFill>
              </a:rPr>
              <a:t>But not like this</a:t>
            </a:r>
          </a:p>
        </p:txBody>
      </p:sp>
      <p:sp>
        <p:nvSpPr>
          <p:cNvPr id="301070" name="Line 14">
            <a:extLst>
              <a:ext uri="{FF2B5EF4-FFF2-40B4-BE49-F238E27FC236}">
                <a16:creationId xmlns:a16="http://schemas.microsoft.com/office/drawing/2014/main" id="{0DAAE134-5EE7-C5ED-AAE8-B7907E414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6477000"/>
            <a:ext cx="1143000" cy="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IN"/>
          </a:p>
        </p:txBody>
      </p:sp>
      <p:sp>
        <p:nvSpPr>
          <p:cNvPr id="301071" name="Text Box 15">
            <a:extLst>
              <a:ext uri="{FF2B5EF4-FFF2-40B4-BE49-F238E27FC236}">
                <a16:creationId xmlns:a16="http://schemas.microsoft.com/office/drawing/2014/main" id="{166234BB-844F-C1E7-53CC-CFAF8E746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52800"/>
            <a:ext cx="640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IN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Note: It matters how you hand over it to 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 animBg="1"/>
      <p:bldP spid="301063" grpId="0" animBg="1"/>
      <p:bldP spid="301064" grpId="0" animBg="1"/>
      <p:bldP spid="301069" grpId="0"/>
      <p:bldP spid="301070" grpId="0" animBg="1"/>
      <p:bldP spid="3010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>
            <a:extLst>
              <a:ext uri="{FF2B5EF4-FFF2-40B4-BE49-F238E27FC236}">
                <a16:creationId xmlns:a16="http://schemas.microsoft.com/office/drawing/2014/main" id="{408D3B7E-270A-727D-F987-B4292173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1"/>
            <a:ext cx="112014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2-</a:t>
            </a:r>
            <a:r>
              <a:rPr lang="en-US" altLang="en-US" sz="36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PRACTICE CALLING PEOPLE BY THEIR NAMES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     (of course, to your peers, juniors, friends , etc.  and </a:t>
            </a:r>
            <a:r>
              <a:rPr lang="en-US" altLang="en-US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Not</a:t>
            </a:r>
            <a:r>
              <a:rPr lang="en-US" altLang="en-US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to your Seniors)                                                                   </a:t>
            </a:r>
          </a:p>
        </p:txBody>
      </p:sp>
      <p:sp>
        <p:nvSpPr>
          <p:cNvPr id="160773" name="Text Box 5">
            <a:extLst>
              <a:ext uri="{FF2B5EF4-FFF2-40B4-BE49-F238E27FC236}">
                <a16:creationId xmlns:a16="http://schemas.microsoft.com/office/drawing/2014/main" id="{7230C4DC-506F-2B29-2856-9F811831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38400"/>
            <a:ext cx="10287000" cy="17055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Bef>
                <a:spcPct val="5000"/>
              </a:spcBef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People like to be called by name. It gives   	everyone a boost, to be addressed by name</a:t>
            </a:r>
            <a:r>
              <a:rPr lang="en-US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en-US" altLang="en-US" sz="3400" dirty="0"/>
              <a:t> </a:t>
            </a:r>
            <a:endParaRPr lang="en-US" altLang="en-US" sz="3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65000"/>
              </a:spcBef>
              <a:spcAft>
                <a:spcPts val="0"/>
              </a:spcAft>
              <a:buSzPct val="100000"/>
              <a:defRPr/>
            </a:pPr>
            <a:r>
              <a:rPr lang="en-US" altLang="en-US" sz="1600" b="1" dirty="0">
                <a:solidFill>
                  <a:srgbClr val="006260"/>
                </a:solidFill>
                <a:latin typeface="Arial" panose="020B0604020202020204" pitchFamily="34" charset="0"/>
              </a:rPr>
              <a:t>                                                       Incident:  Syt GD Birla and the worker </a:t>
            </a:r>
            <a:r>
              <a:rPr lang="en-US" altLang="en-US" sz="1600" b="1" dirty="0" err="1">
                <a:solidFill>
                  <a:srgbClr val="006260"/>
                </a:solidFill>
                <a:latin typeface="Arial" panose="020B0604020202020204" pitchFamily="34" charset="0"/>
              </a:rPr>
              <a:t>Akhlaque</a:t>
            </a:r>
            <a:r>
              <a:rPr lang="en-US" altLang="en-US" sz="1600" b="1" dirty="0">
                <a:solidFill>
                  <a:srgbClr val="006260"/>
                </a:solidFill>
                <a:latin typeface="Arial" panose="020B0604020202020204" pitchFamily="34" charset="0"/>
              </a:rPr>
              <a:t> , Chandan Singh                                                                    					        Mr.G.C.Jain / President Himmatramkaji</a:t>
            </a:r>
          </a:p>
        </p:txBody>
      </p:sp>
      <p:sp>
        <p:nvSpPr>
          <p:cNvPr id="160774" name="Text Box 6">
            <a:extLst>
              <a:ext uri="{FF2B5EF4-FFF2-40B4-BE49-F238E27FC236}">
                <a16:creationId xmlns:a16="http://schemas.microsoft.com/office/drawing/2014/main" id="{A21BA5DF-30F4-12FD-3177-4EB9FFFE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0"/>
            <a:ext cx="10591800" cy="9294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ct val="5000"/>
              </a:spcBef>
              <a:spcAft>
                <a:spcPts val="0"/>
              </a:spcAft>
              <a:buSzPct val="100000"/>
              <a:buBlip>
                <a:blip r:embed="rId4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Pronounce the name correctly, and spell it 	correctly</a:t>
            </a:r>
            <a:r>
              <a:rPr lang="en-US" altLang="en-US" sz="32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7110" name="Comment 7">
            <a:extLst>
              <a:ext uri="{FF2B5EF4-FFF2-40B4-BE49-F238E27FC236}">
                <a16:creationId xmlns:a16="http://schemas.microsoft.com/office/drawing/2014/main" id="{E3A1BE97-CE74-FB9B-4982-53E82BFC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008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A06A5-B798-39EC-8A99-386BCC6E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EE369F-F85D-D845-5383-9B48BE008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85951" y="609600"/>
            <a:ext cx="8420100" cy="1143000"/>
          </a:xfrm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837042">
              <a:defRPr/>
            </a:pPr>
            <a:br>
              <a:rPr lang="en-US" altLang="en-US" sz="4028" dirty="0"/>
            </a:br>
            <a:br>
              <a:rPr lang="en-US" altLang="en-US" sz="4028" dirty="0"/>
            </a:br>
            <a:endParaRPr lang="en-US" altLang="en-US" sz="4028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A909F7E-DEB7-FAB7-D1F1-07EDCCE3D4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609600"/>
            <a:ext cx="10668000" cy="560666"/>
          </a:xfr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837042">
              <a:spcBef>
                <a:spcPct val="50000"/>
              </a:spcBef>
              <a:buNone/>
              <a:tabLst>
                <a:tab pos="342900" algn="l"/>
              </a:tabLst>
              <a:defRPr/>
            </a:pPr>
            <a:r>
              <a:rPr lang="en-US" altLang="en-US" sz="3400" b="1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3-</a:t>
            </a:r>
            <a:r>
              <a:rPr lang="en-US" altLang="en-US" sz="3400" b="1" u="sng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SHARE GLORY, SHOULDER RESPONSIBILITY </a:t>
            </a:r>
          </a:p>
        </p:txBody>
      </p:sp>
      <p:sp>
        <p:nvSpPr>
          <p:cNvPr id="48136" name="Comment 10">
            <a:extLst>
              <a:ext uri="{FF2B5EF4-FFF2-40B4-BE49-F238E27FC236}">
                <a16:creationId xmlns:a16="http://schemas.microsoft.com/office/drawing/2014/main" id="{579EE626-84E2-D1E0-7E1C-8CD48B86F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MMK-IPR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B439B-65C9-C048-2B5A-01AF9B122690}"/>
              </a:ext>
            </a:extLst>
          </p:cNvPr>
          <p:cNvSpPr txBox="1"/>
          <p:nvPr/>
        </p:nvSpPr>
        <p:spPr>
          <a:xfrm>
            <a:off x="1295400" y="1524000"/>
            <a:ext cx="10058400" cy="499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99"/>
                </a:solidFill>
                <a:effectLst/>
                <a:latin typeface="Arial Rounded MT Bold" panose="020F0704030504030204" pitchFamily="34" charset="0"/>
              </a:rPr>
              <a:t>“Give credit, take blame“;  </a:t>
            </a:r>
          </a:p>
          <a:p>
            <a:r>
              <a:rPr lang="en-US" sz="3200" b="1" i="0" dirty="0">
                <a:solidFill>
                  <a:srgbClr val="000099"/>
                </a:solidFill>
                <a:effectLst/>
                <a:latin typeface="Google Sans"/>
              </a:rPr>
              <a:t>means that:</a:t>
            </a:r>
          </a:p>
          <a:p>
            <a:pPr>
              <a:spcAft>
                <a:spcPts val="1200"/>
              </a:spcAft>
            </a:pPr>
            <a:r>
              <a:rPr lang="en-US" sz="3200" b="1" i="0" dirty="0">
                <a:solidFill>
                  <a:srgbClr val="000099"/>
                </a:solidFill>
                <a:effectLst/>
                <a:latin typeface="Google Sans"/>
              </a:rPr>
              <a:t> when something goes well, you should acknowledge and praise the contributions of others ("give credit"), 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3200" b="1" i="0" dirty="0">
                <a:solidFill>
                  <a:srgbClr val="FF3300"/>
                </a:solidFill>
                <a:effectLst/>
                <a:latin typeface="Google Sans"/>
              </a:rPr>
              <a:t>while when something goes wrong, you should accept responsibility and take the blame yourself</a:t>
            </a:r>
            <a:r>
              <a:rPr lang="en-US" sz="3200" b="1" i="0" dirty="0">
                <a:solidFill>
                  <a:srgbClr val="000099"/>
                </a:solidFill>
                <a:effectLst/>
                <a:latin typeface="Google Sans"/>
              </a:rPr>
              <a:t>, even if you weren't solely responsible; </a:t>
            </a:r>
          </a:p>
          <a:p>
            <a:endParaRPr lang="en-US" sz="1000" b="1" i="0" dirty="0">
              <a:solidFill>
                <a:srgbClr val="000099"/>
              </a:solidFill>
              <a:effectLst/>
              <a:latin typeface="Google Sans"/>
            </a:endParaRPr>
          </a:p>
          <a:p>
            <a:pPr>
              <a:spcBef>
                <a:spcPts val="1800"/>
              </a:spcBef>
            </a:pPr>
            <a:r>
              <a:rPr lang="en-US" sz="3200" b="1" i="0" dirty="0">
                <a:solidFill>
                  <a:srgbClr val="000099"/>
                </a:solidFill>
                <a:effectLst/>
                <a:latin typeface="Google Sans"/>
              </a:rPr>
              <a:t>it is the quality of  a </a:t>
            </a:r>
            <a:r>
              <a:rPr lang="en-US" sz="3200" b="1" i="0" dirty="0">
                <a:solidFill>
                  <a:srgbClr val="C80094"/>
                </a:solidFill>
                <a:effectLst/>
                <a:latin typeface="Google Sans"/>
              </a:rPr>
              <a:t>good leader , </a:t>
            </a:r>
            <a:r>
              <a:rPr lang="en-US" sz="3200" b="1" i="0" dirty="0">
                <a:solidFill>
                  <a:srgbClr val="000099"/>
                </a:solidFill>
                <a:effectLst/>
                <a:latin typeface="Google Sans"/>
              </a:rPr>
              <a:t>who prioritizes team success over personal glory. </a:t>
            </a:r>
            <a:endParaRPr lang="en-IN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42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>
            <a:extLst>
              <a:ext uri="{FF2B5EF4-FFF2-40B4-BE49-F238E27FC236}">
                <a16:creationId xmlns:a16="http://schemas.microsoft.com/office/drawing/2014/main" id="{F5FDF21A-71B0-2A8E-F25D-3ECA28E08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10439400" cy="707886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3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22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637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352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924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496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068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640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4</a:t>
            </a:r>
            <a:r>
              <a:rPr lang="en-US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  </a:t>
            </a:r>
            <a:r>
              <a:rPr lang="en-US" altLang="en-US" sz="40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PRACTICE  SELF-CONTROL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</a:t>
            </a: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en-US" altLang="en-US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BARDASHT</a:t>
            </a:r>
            <a:r>
              <a:rPr lang="en-US" altLang="en-US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1206" name="Comment 2052">
            <a:extLst>
              <a:ext uri="{FF2B5EF4-FFF2-40B4-BE49-F238E27FC236}">
                <a16:creationId xmlns:a16="http://schemas.microsoft.com/office/drawing/2014/main" id="{997F0A54-67AE-F3EA-D4B2-29A76DBE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4770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9F973F8-CAB9-ADDE-1A97-B7F7671A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0"/>
            <a:ext cx="8991600" cy="933450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3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22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637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352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924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496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068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6406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Self Control means keeping disruptive Emotions and  Impulses in check</a:t>
            </a: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88B786A-A3D9-F2C1-0593-D5E62AD79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19400"/>
            <a:ext cx="9372600" cy="2012987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9388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2263" indent="-4572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63763" indent="-4572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35263" indent="-4572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92463" indent="-4572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49663" indent="-4572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06863" indent="-4572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64063" indent="-4572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114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Mike Tyson, during heavy weight boxing title match, in 1997, lost his self control that he bit off 	a chunk of Holyfield’s ear. It cost him 3 million USD penalty and a year’s suspension from boxing.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050">
            <a:extLst>
              <a:ext uri="{FF2B5EF4-FFF2-40B4-BE49-F238E27FC236}">
                <a16:creationId xmlns:a16="http://schemas.microsoft.com/office/drawing/2014/main" id="{AA8301DB-7F03-E758-C86E-84D2768A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"/>
            <a:ext cx="958215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3938" indent="-452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24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939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654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226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7798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370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942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6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People with this competence</a:t>
            </a:r>
            <a:r>
              <a:rPr lang="en-US" altLang="en-US" sz="3200" b="1" dirty="0">
                <a:solidFill>
                  <a:srgbClr val="006260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32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of</a:t>
            </a:r>
            <a:r>
              <a:rPr lang="en-US" altLang="en-US" sz="3200" b="1" dirty="0">
                <a:solidFill>
                  <a:srgbClr val="660066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32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self control:</a:t>
            </a:r>
            <a:endParaRPr lang="en-US" altLang="en-US" sz="3200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2516" name="Text Box 2052">
            <a:extLst>
              <a:ext uri="{FF2B5EF4-FFF2-40B4-BE49-F238E27FC236}">
                <a16:creationId xmlns:a16="http://schemas.microsoft.com/office/drawing/2014/main" id="{3F3D28F8-E5F0-1870-5339-6BB6AE21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19400"/>
            <a:ext cx="9906000" cy="14003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63538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2438" indent="-4572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97113" indent="-4572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fontAlgn="base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Stay calm, composed and positive even in 	trying 	moments</a:t>
            </a:r>
            <a:r>
              <a:rPr lang="en-US" altLang="en-US" sz="28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. 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000099"/>
                </a:solidFill>
                <a:latin typeface="Arial" panose="020B0604020202020204" pitchFamily="34" charset="0"/>
              </a:rPr>
              <a:t>        Example : Total Blackout of the Plant; Rajiv Gandhi when told about IG assassination</a:t>
            </a:r>
          </a:p>
        </p:txBody>
      </p:sp>
      <p:sp>
        <p:nvSpPr>
          <p:cNvPr id="52228" name="Comment 2053">
            <a:extLst>
              <a:ext uri="{FF2B5EF4-FFF2-40B4-BE49-F238E27FC236}">
                <a16:creationId xmlns:a16="http://schemas.microsoft.com/office/drawing/2014/main" id="{DD8EED3D-7554-3C20-A183-BA3DA8BF3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518" name="Text Box 2054">
            <a:extLst>
              <a:ext uri="{FF2B5EF4-FFF2-40B4-BE49-F238E27FC236}">
                <a16:creationId xmlns:a16="http://schemas.microsoft.com/office/drawing/2014/main" id="{DCA4C247-52C3-DE62-3155-2F3E0DEAB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71600"/>
            <a:ext cx="100584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3400" indent="-354013"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2438" indent="-457200"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97113" indent="-457200"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Manage their impulsive feelings and distressing 	emotions well.</a:t>
            </a:r>
            <a:endParaRPr lang="en-US" altLang="en-US" sz="1600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2519" name="Text Box 2055">
            <a:extLst>
              <a:ext uri="{FF2B5EF4-FFF2-40B4-BE49-F238E27FC236}">
                <a16:creationId xmlns:a16="http://schemas.microsoft.com/office/drawing/2014/main" id="{E9FBF6B6-9CD2-AA7C-E1C0-C9F41BE9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10134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33400" indent="-354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224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9711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2438" indent="-452438" eaLnBrk="1" fontAlgn="auto" hangingPunct="1">
              <a:spcBef>
                <a:spcPct val="5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Think clearly and stay focused under pressure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39CD4-336D-4DF2-62E3-D3346D3E7B69}"/>
              </a:ext>
            </a:extLst>
          </p:cNvPr>
          <p:cNvSpPr txBox="1"/>
          <p:nvPr/>
        </p:nvSpPr>
        <p:spPr>
          <a:xfrm>
            <a:off x="5105400" y="571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C80094"/>
                </a:solidFill>
                <a:latin typeface="Arial Rounded MT Bold" panose="020F0704030504030204" pitchFamily="34" charset="0"/>
              </a:rPr>
              <a:t>P-A-C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448502-124C-59B8-6D80-570B7C7D362B}"/>
              </a:ext>
            </a:extLst>
          </p:cNvPr>
          <p:cNvSpPr txBox="1"/>
          <p:nvPr/>
        </p:nvSpPr>
        <p:spPr>
          <a:xfrm>
            <a:off x="609600" y="457200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99"/>
                </a:solidFill>
                <a:effectLst/>
                <a:latin typeface="Arial Rounded MT Bold" panose="020F0704030504030204" pitchFamily="34" charset="0"/>
              </a:rPr>
              <a:t>IMPORTANCE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4455ADA-C62D-1D95-46BE-7E882C9A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0"/>
            <a:ext cx="10591800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47675" indent="-447675" algn="just" eaLnBrk="1" hangingPunct="1">
              <a:lnSpc>
                <a:spcPct val="90000"/>
              </a:lnSpc>
              <a:spcBef>
                <a:spcPct val="50000"/>
              </a:spcBef>
              <a:buClrTx/>
              <a:buSzPct val="97000"/>
              <a:buFontTx/>
              <a:buBlip>
                <a:blip r:embed="rId3"/>
              </a:buBlip>
              <a:tabLst>
                <a:tab pos="447675" algn="l"/>
              </a:tabLst>
            </a:pPr>
            <a:r>
              <a:rPr lang="en-US" altLang="en-US" sz="34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Good </a:t>
            </a:r>
            <a:r>
              <a:rPr lang="en-US" sz="34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Interpersonal Relations  help us navigate our world, face challenges, celebrate wins and overcome stressful situations</a:t>
            </a:r>
            <a:r>
              <a:rPr lang="en-US" dirty="0">
                <a:solidFill>
                  <a:srgbClr val="000099"/>
                </a:solidFill>
                <a:latin typeface="Arial Rounded MT Bold" panose="020F0704030504030204" pitchFamily="34" charset="0"/>
              </a:rPr>
              <a:t>.</a:t>
            </a:r>
            <a:r>
              <a:rPr lang="en-US" altLang="en-US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          </a:t>
            </a:r>
            <a:endParaRPr lang="en-US" altLang="en-US" b="1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B3932D3-29E4-E92B-3115-A69DEDD30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10515600" cy="9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47675" indent="-447675" eaLnBrk="1" hangingPunct="1">
              <a:lnSpc>
                <a:spcPct val="85000"/>
              </a:lnSpc>
              <a:spcBef>
                <a:spcPct val="0"/>
              </a:spcBef>
              <a:buClrTx/>
              <a:buSzPct val="95000"/>
              <a:buBlip>
                <a:blip r:embed="rId4"/>
              </a:buBlip>
            </a:pPr>
            <a:r>
              <a:rPr lang="en-US" altLang="en-US" sz="3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Good </a:t>
            </a:r>
            <a:r>
              <a:rPr lang="en-US" sz="3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Interpersonal Relations generate a sense of openness, generosity and goodwill</a:t>
            </a:r>
            <a:r>
              <a:rPr lang="en-US" sz="3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r>
              <a:rPr lang="en-US" altLang="en-US" sz="3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</a:t>
            </a:r>
            <a:endParaRPr lang="en-US" altLang="en-US" sz="3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4699AEF-C6FB-E843-D422-50FF913E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76800"/>
            <a:ext cx="1068259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47675" indent="-447675" eaLnBrk="1" hangingPunct="1">
              <a:lnSpc>
                <a:spcPct val="90000"/>
              </a:lnSpc>
              <a:spcBef>
                <a:spcPct val="50000"/>
              </a:spcBef>
              <a:buClrTx/>
              <a:buSzPct val="97000"/>
              <a:buBlip>
                <a:blip r:embed="rId3"/>
              </a:buBlip>
              <a:tabLst>
                <a:tab pos="447675" algn="l"/>
              </a:tabLst>
            </a:pPr>
            <a:r>
              <a:rPr lang="en-US" altLang="en-US" sz="35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Good </a:t>
            </a:r>
            <a:r>
              <a:rPr lang="en-US" sz="35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Interpersonal Relations  are one of our greatest blessings</a:t>
            </a:r>
            <a:r>
              <a:rPr lang="en-US" dirty="0">
                <a:solidFill>
                  <a:srgbClr val="000099"/>
                </a:solidFill>
                <a:latin typeface="Arial Rounded MT Bold" panose="020F0704030504030204" pitchFamily="34" charset="0"/>
              </a:rPr>
              <a:t>. </a:t>
            </a:r>
            <a:r>
              <a:rPr lang="en-US" altLang="en-US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  </a:t>
            </a:r>
            <a:endParaRPr lang="en-US" altLang="en-US" b="1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B41323D9-7576-25EB-9035-46F76B5B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0"/>
            <a:ext cx="1021080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3913" indent="-274638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19075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Blip>
                <a:blip r:embed="rId3"/>
              </a:buBlip>
              <a:defRPr/>
            </a:pP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The  more  harmonious  the  work   environment , 	higher  the  productivity, less  tension and fewer  	mistakes.</a:t>
            </a:r>
          </a:p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altLang="en-US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Blip>
                <a:blip r:embed="rId3"/>
              </a:buBlip>
              <a:defRPr/>
            </a:pPr>
            <a:r>
              <a:rPr lang="en-US" altLang="en-US" sz="3000" b="1" dirty="0">
                <a:solidFill>
                  <a:srgbClr val="33BD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One  has  to  be  in  peace  with oneself  and  for  	doing  this,  </a:t>
            </a:r>
            <a:r>
              <a:rPr lang="en-US" altLang="en-US" sz="30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accept  people  as  they  are,  not  as  	you  desire  them  to be</a:t>
            </a:r>
            <a:r>
              <a:rPr lang="en-US" alt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altLang="en-US" sz="1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fontAlgn="auto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Blip>
                <a:blip r:embed="rId3"/>
              </a:buBlip>
              <a:defRPr/>
            </a:pPr>
            <a:r>
              <a:rPr lang="en-US" altLang="en-US" sz="30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Let  us  understand that we are </a:t>
            </a:r>
            <a:r>
              <a:rPr lang="en-US" alt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interdependent</a:t>
            </a:r>
            <a:r>
              <a:rPr lang="en-US" altLang="en-US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that  	success depends on the </a:t>
            </a:r>
            <a:r>
              <a:rPr lang="en-US" altLang="en-US" sz="3000" b="1" dirty="0">
                <a:solidFill>
                  <a:srgbClr val="9800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support of  other  people</a:t>
            </a:r>
            <a:r>
              <a:rPr lang="en-US" altLang="en-US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1527DEC6-57AC-46DA-BB6C-7B4C3DDA7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"/>
            <a:ext cx="110490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marL="330200" indent="-276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0200" indent="-276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30200" indent="-276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30200" indent="-276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30200" indent="-276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787400" indent="-276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244600" indent="-276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701800" indent="-276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159000" indent="-276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900" b="1" dirty="0">
              <a:solidFill>
                <a:srgbClr val="D315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1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5-</a:t>
            </a:r>
            <a:r>
              <a:rPr lang="en-US" altLang="en-US" sz="3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LEARN TO LIVE HARMONIOUSLY  WITH  SELF AND WITH OTHERS.  </a:t>
            </a:r>
            <a:br>
              <a:rPr lang="en-US" altLang="en-US" sz="3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altLang="en-US" sz="31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BE  A  LIKEABLE   PERSON</a:t>
            </a:r>
          </a:p>
        </p:txBody>
      </p:sp>
      <p:sp>
        <p:nvSpPr>
          <p:cNvPr id="56324" name="Comment 4">
            <a:extLst>
              <a:ext uri="{FF2B5EF4-FFF2-40B4-BE49-F238E27FC236}">
                <a16:creationId xmlns:a16="http://schemas.microsoft.com/office/drawing/2014/main" id="{E406D064-ED8C-9F9E-A4A0-FF24548A3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2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2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2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72E5673-6379-0A92-A491-31CA405B82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990600"/>
            <a:ext cx="10744200" cy="1241425"/>
          </a:xfr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9260" indent="-209260" defTabSz="837042">
              <a:lnSpc>
                <a:spcPct val="105000"/>
              </a:lnSpc>
              <a:spcBef>
                <a:spcPct val="50000"/>
              </a:spcBef>
              <a:buNone/>
              <a:tabLst>
                <a:tab pos="285750" algn="l"/>
                <a:tab pos="444500" algn="l"/>
              </a:tabLst>
              <a:defRPr/>
            </a:pP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6- </a:t>
            </a:r>
            <a:r>
              <a:rPr lang="en-US" altLang="en-US" sz="36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KEEP IN MIND THE FACT THAT NO PERSON IS  PERFECT</a:t>
            </a:r>
            <a:r>
              <a:rPr lang="en-US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B4DD8572-002A-F2BB-A040-FC186D65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8600"/>
            <a:ext cx="9220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99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IN" altLang="en-US" sz="1400">
              <a:latin typeface="Times New Roman" panose="02020603050405020304" pitchFamily="18" charset="0"/>
            </a:endParaRPr>
          </a:p>
        </p:txBody>
      </p:sp>
      <p:sp>
        <p:nvSpPr>
          <p:cNvPr id="57348" name="Text Box 5">
            <a:extLst>
              <a:ext uri="{FF2B5EF4-FFF2-40B4-BE49-F238E27FC236}">
                <a16:creationId xmlns:a16="http://schemas.microsoft.com/office/drawing/2014/main" id="{CD7EE77F-0FCF-78F0-7F7C-C504D29C6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80094"/>
                </a:solidFill>
              </a:rPr>
              <a:t>Suggestions </a:t>
            </a:r>
            <a:r>
              <a:rPr lang="en-US" altLang="en-US" sz="3600" b="1" dirty="0">
                <a:solidFill>
                  <a:srgbClr val="003399"/>
                </a:solidFill>
              </a:rPr>
              <a:t>: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BD8BBB5-7531-FEB5-FC5A-931FBFAF7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71800"/>
            <a:ext cx="9372600" cy="1084399"/>
          </a:xfrm>
          <a:prstGeom prst="rect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 marL="342900" indent="-342900">
              <a:spcBef>
                <a:spcPct val="20000"/>
              </a:spcBef>
              <a:buSzPct val="100000"/>
              <a:buChar char="•"/>
              <a:tabLst>
                <a:tab pos="285750" algn="l"/>
                <a:tab pos="8001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514350" indent="-57150">
              <a:spcBef>
                <a:spcPct val="20000"/>
              </a:spcBef>
              <a:buSzPct val="100000"/>
              <a:buChar char="–"/>
              <a:tabLst>
                <a:tab pos="285750" algn="l"/>
                <a:tab pos="8001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630363" indent="-381000">
              <a:spcBef>
                <a:spcPct val="20000"/>
              </a:spcBef>
              <a:buSzPct val="100000"/>
              <a:buChar char="•"/>
              <a:tabLst>
                <a:tab pos="285750" algn="l"/>
                <a:tab pos="8001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2087563" indent="-342900">
              <a:spcBef>
                <a:spcPct val="20000"/>
              </a:spcBef>
              <a:buSzPct val="100000"/>
              <a:buChar char="–"/>
              <a:tabLst>
                <a:tab pos="285750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544763" indent="-342900">
              <a:spcBef>
                <a:spcPct val="20000"/>
              </a:spcBef>
              <a:buSzPct val="100000"/>
              <a:buChar char="•"/>
              <a:tabLst>
                <a:tab pos="285750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3001963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285750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3459163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285750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916363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285750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4373563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285750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fontAlgn="auto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None/>
              <a:tabLst>
                <a:tab pos="0" algn="l"/>
                <a:tab pos="803275" algn="l"/>
              </a:tabLst>
              <a:defRPr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Some people are more nearly perfect than others, but no man is absolutely  perfect.  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A443E0A0-3E77-BEB1-322F-41C3BF44D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95800"/>
            <a:ext cx="9601200" cy="1601464"/>
          </a:xfrm>
          <a:prstGeom prst="rect">
            <a:avLst/>
          </a:prstGeom>
          <a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tabLst>
                <a:tab pos="93663" algn="l"/>
                <a:tab pos="8001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600075" indent="-57150">
              <a:spcBef>
                <a:spcPct val="20000"/>
              </a:spcBef>
              <a:buSzPct val="100000"/>
              <a:buChar char="–"/>
              <a:tabLst>
                <a:tab pos="93663" algn="l"/>
                <a:tab pos="8001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630363" indent="-381000">
              <a:spcBef>
                <a:spcPct val="20000"/>
              </a:spcBef>
              <a:buSzPct val="100000"/>
              <a:buChar char="•"/>
              <a:tabLst>
                <a:tab pos="93663" algn="l"/>
                <a:tab pos="8001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2087563" indent="-342900">
              <a:spcBef>
                <a:spcPct val="20000"/>
              </a:spcBef>
              <a:buSzPct val="100000"/>
              <a:buChar char="–"/>
              <a:tabLst>
                <a:tab pos="93663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544763" indent="-342900">
              <a:spcBef>
                <a:spcPct val="20000"/>
              </a:spcBef>
              <a:buSzPct val="100000"/>
              <a:buChar char="•"/>
              <a:tabLst>
                <a:tab pos="93663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3001963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93663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3459163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93663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916363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93663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4373563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93663" algn="l"/>
                <a:tab pos="8001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None/>
              <a:tabLst>
                <a:tab pos="800100" algn="l"/>
              </a:tabLst>
              <a:defRPr/>
            </a:pPr>
            <a:r>
              <a:rPr lang="en-US" alt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 most common human quality about human beings, is that they  make mistakes, all kinds of them.</a:t>
            </a:r>
          </a:p>
        </p:txBody>
      </p:sp>
      <p:sp>
        <p:nvSpPr>
          <p:cNvPr id="57351" name="Comment 8">
            <a:extLst>
              <a:ext uri="{FF2B5EF4-FFF2-40B4-BE49-F238E27FC236}">
                <a16:creationId xmlns:a16="http://schemas.microsoft.com/office/drawing/2014/main" id="{D7AB2AFD-F6F9-4258-3644-DF6740D12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E8DCED77-DA78-3910-888B-5D6B45172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"/>
            <a:ext cx="10668000" cy="10895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defRPr/>
            </a:pPr>
            <a:r>
              <a:rPr lang="en-US" altLang="en-US" sz="3600" b="1" dirty="0">
                <a:solidFill>
                  <a:srgbClr val="006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7.  </a:t>
            </a:r>
            <a:r>
              <a:rPr lang="en-US" altLang="en-US" sz="3600" b="1" u="sng" dirty="0">
                <a:solidFill>
                  <a:srgbClr val="006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RECOGNIZE THE FACT THAT THE OTHER </a:t>
            </a:r>
            <a:r>
              <a:rPr lang="en-US" altLang="en-US" sz="3600" b="1" dirty="0">
                <a:solidFill>
                  <a:srgbClr val="006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	</a:t>
            </a:r>
            <a:r>
              <a:rPr lang="en-US" altLang="en-US" sz="3600" b="1" u="sng" dirty="0">
                <a:solidFill>
                  <a:srgbClr val="0062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FELLOW  HAS A  RIGHT TO BE  DIFFERENT</a:t>
            </a:r>
            <a:r>
              <a:rPr lang="en-US" altLang="en-US" sz="36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9F396049-139C-F5D6-4D7C-CE625CABC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828801"/>
            <a:ext cx="8229600" cy="6193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Low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SzPct val="150000"/>
              <a:buBlip>
                <a:blip r:embed="rId4"/>
              </a:buBlip>
              <a:defRPr/>
            </a:pPr>
            <a:r>
              <a:rPr lang="en-US" altLang="en-US" sz="18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sz="3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Never play God about anything</a:t>
            </a:r>
            <a:r>
              <a:rPr lang="en-US" altLang="en-US" sz="34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. </a:t>
            </a:r>
            <a:r>
              <a:rPr lang="en-US" altLang="en-US" sz="34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    </a:t>
            </a:r>
          </a:p>
        </p:txBody>
      </p:sp>
      <p:sp>
        <p:nvSpPr>
          <p:cNvPr id="58372" name="Comment 3">
            <a:extLst>
              <a:ext uri="{FF2B5EF4-FFF2-40B4-BE49-F238E27FC236}">
                <a16:creationId xmlns:a16="http://schemas.microsoft.com/office/drawing/2014/main" id="{BA7C3658-A439-D5A8-1445-9C116EF1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324600"/>
            <a:ext cx="1295400" cy="284162"/>
          </a:xfrm>
          <a:prstGeom prst="rect">
            <a:avLst/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2" name="Rectangle 4">
            <a:extLst>
              <a:ext uri="{FF2B5EF4-FFF2-40B4-BE49-F238E27FC236}">
                <a16:creationId xmlns:a16="http://schemas.microsoft.com/office/drawing/2014/main" id="{AB3E1DDC-0447-1BCE-3E6A-D5E1598F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2667001"/>
            <a:ext cx="8229600" cy="65037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Low" eaLnBrk="1" fontAlgn="auto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SzPct val="150000"/>
              <a:buBlip>
                <a:blip r:embed="rId4"/>
              </a:buBlip>
              <a:defRPr/>
            </a:pPr>
            <a:r>
              <a:rPr lang="en-US" altLang="en-US" sz="1800" b="1" dirty="0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Never dislike  people because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:</a:t>
            </a:r>
            <a:r>
              <a:rPr lang="en-US" altLang="en-US" sz="28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    </a:t>
            </a:r>
            <a:endParaRPr lang="en-US" altLang="en-US" b="1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6854" name="Rectangle 6">
            <a:extLst>
              <a:ext uri="{FF2B5EF4-FFF2-40B4-BE49-F238E27FC236}">
                <a16:creationId xmlns:a16="http://schemas.microsoft.com/office/drawing/2014/main" id="{4AFD844F-74FB-EE6B-B520-6EA446545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3581401"/>
            <a:ext cx="8229600" cy="259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3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485900" indent="-4572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057400" indent="-4572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628900" indent="-4572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0861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5433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0005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457700" indent="-4572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Low" eaLnBrk="1" hangingPunct="1">
              <a:lnSpc>
                <a:spcPct val="110000"/>
              </a:lnSpc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sz="28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 their  habits are different from your own, or</a:t>
            </a:r>
          </a:p>
          <a:p>
            <a:pPr lvl="1" algn="justLow" eaLnBrk="1" hangingPunct="1">
              <a:lnSpc>
                <a:spcPct val="110000"/>
              </a:lnSpc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sz="28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 they wear different  clothes, or</a:t>
            </a:r>
          </a:p>
          <a:p>
            <a:pPr lvl="1" algn="justLow" eaLnBrk="1" hangingPunct="1">
              <a:lnSpc>
                <a:spcPct val="110000"/>
              </a:lnSpc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sz="28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 they follow different religion than yours’,</a:t>
            </a:r>
          </a:p>
          <a:p>
            <a:pPr lvl="1" algn="justLow" eaLnBrk="1" hangingPunct="1">
              <a:lnSpc>
                <a:spcPct val="110000"/>
              </a:lnSpc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altLang="en-US" sz="28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  they eat the food they like etc</a:t>
            </a:r>
            <a:r>
              <a:rPr lang="en-US" altLang="en-US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4F1E79A8-4A42-ACFC-6CAD-172E1D082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85951" y="609600"/>
            <a:ext cx="8420100" cy="1143000"/>
          </a:xfrm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837042">
              <a:defRPr/>
            </a:pPr>
            <a:br>
              <a:rPr lang="en-US" altLang="en-US" sz="4028"/>
            </a:br>
            <a:endParaRPr lang="en-US" altLang="en-US" sz="4028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0C1EB4E-2A55-86AA-4DC0-3EFF016622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0" y="381001"/>
            <a:ext cx="10744200" cy="96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Accepts  people  for  what  they  are, and not  as you desire them to be.</a:t>
            </a: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66F289B4-94DE-CFD3-29E7-07B51189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109728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Aft>
                <a:spcPts val="0"/>
              </a:spcAft>
              <a:buNone/>
              <a:defRPr/>
            </a:pP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There are neither 100 per cent Good nor 100 per  cent  Bad. </a:t>
            </a:r>
          </a:p>
        </p:txBody>
      </p:sp>
      <p:sp>
        <p:nvSpPr>
          <p:cNvPr id="169989" name="Rectangle 5">
            <a:extLst>
              <a:ext uri="{FF2B5EF4-FFF2-40B4-BE49-F238E27FC236}">
                <a16:creationId xmlns:a16="http://schemas.microsoft.com/office/drawing/2014/main" id="{6FBE6C58-95D4-F2DC-2372-2A9D465B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108966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Aft>
                <a:spcPts val="0"/>
              </a:spcAft>
              <a:buNone/>
              <a:defRPr/>
            </a:pP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It would  be a  dull world, if people were all  alike  and  everybody  was   perfect.” </a:t>
            </a:r>
            <a:r>
              <a:rPr lang="en-US" altLang="en-US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Gulistan mein Kahin bhi phool ek jaisey nahi</a:t>
            </a:r>
            <a:r>
              <a:rPr lang="en-US" alt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 hote</a:t>
            </a: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None/>
              <a:defRPr/>
            </a:pPr>
            <a:endParaRPr lang="en-US" altLang="en-US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85000"/>
              </a:lnSpc>
              <a:spcAft>
                <a:spcPts val="0"/>
              </a:spcAft>
              <a:buNone/>
              <a:defRPr/>
            </a:pP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228ED1D0-B90B-9C27-651E-5B6E3A75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96774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No person is all good and no person is all bad</a:t>
            </a:r>
            <a:r>
              <a:rPr lang="en-US" alt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69991" name="Rectangle 7">
            <a:extLst>
              <a:ext uri="{FF2B5EF4-FFF2-40B4-BE49-F238E27FC236}">
                <a16:creationId xmlns:a16="http://schemas.microsoft.com/office/drawing/2014/main" id="{E4FB5C59-847F-912C-FC07-5E18DD329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62400"/>
            <a:ext cx="9677401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en-US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Note   this   simple   but   key   fact:  </a:t>
            </a:r>
          </a:p>
        </p:txBody>
      </p:sp>
      <p:sp>
        <p:nvSpPr>
          <p:cNvPr id="59400" name="Comment 8">
            <a:extLst>
              <a:ext uri="{FF2B5EF4-FFF2-40B4-BE49-F238E27FC236}">
                <a16:creationId xmlns:a16="http://schemas.microsoft.com/office/drawing/2014/main" id="{57C86A91-EC29-5FD4-BA7E-950F14F7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1" y="6573838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93" name="Rectangle 9">
            <a:extLst>
              <a:ext uri="{FF2B5EF4-FFF2-40B4-BE49-F238E27FC236}">
                <a16:creationId xmlns:a16="http://schemas.microsoft.com/office/drawing/2014/main" id="{F615EDF4-2EB5-A1E1-BE5B-0DED3ACE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486400"/>
            <a:ext cx="8305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 perfect person  just doesn't  exist</a:t>
            </a:r>
            <a:r>
              <a:rPr lang="en-US" alt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D2538F20-A449-EDAB-1F73-80C5DE2A34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90600" y="457200"/>
            <a:ext cx="9013825" cy="685800"/>
          </a:xfrm>
          <a:blipFill>
            <a:blip r:embed="rId2">
              <a:grayscl/>
            </a:blip>
            <a:tile tx="0" ty="0" sx="100000" sy="100000" flip="none" algn="tl"/>
          </a:blipFill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 defTabSz="837042">
              <a:spcBef>
                <a:spcPts val="915"/>
              </a:spcBef>
              <a:buNone/>
              <a:defRPr/>
            </a:pPr>
            <a:r>
              <a:rPr lang="en-US" altLang="en-US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8-</a:t>
            </a:r>
            <a:r>
              <a:rPr lang="en-US" altLang="en-US" sz="36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DON’T BE A REFORMER.  </a:t>
            </a:r>
          </a:p>
          <a:p>
            <a:pPr marL="0" indent="0" algn="just" defTabSz="837042">
              <a:spcBef>
                <a:spcPts val="915"/>
              </a:spcBef>
              <a:buNone/>
              <a:defRPr/>
            </a:pPr>
            <a:endParaRPr lang="en-US" altLang="en-US" sz="3600" b="1" u="sng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90D06C87-4F32-F7CC-64A2-50F92BBB1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15000"/>
            <a:ext cx="88392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IN" altLang="en-US" sz="36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Remember: </a:t>
            </a:r>
            <a:r>
              <a:rPr lang="en-IN" alt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Kindness pays</a:t>
            </a:r>
          </a:p>
        </p:txBody>
      </p:sp>
      <p:sp>
        <p:nvSpPr>
          <p:cNvPr id="60420" name="Comment 5">
            <a:extLst>
              <a:ext uri="{FF2B5EF4-FFF2-40B4-BE49-F238E27FC236}">
                <a16:creationId xmlns:a16="http://schemas.microsoft.com/office/drawing/2014/main" id="{4789DEB0-1B59-948E-F274-C091C2C1E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B4A030DA-6502-D426-F5E4-2C8662C4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00200"/>
            <a:ext cx="9753600" cy="3581400"/>
          </a:xfrm>
          <a:prstGeom prst="rect">
            <a:avLst/>
          </a:prstGeom>
          <a:blipFill>
            <a:blip r:embed="rId2">
              <a:grayscl/>
            </a:blip>
            <a:tile tx="0" ty="0" sx="100000" sy="100000" flip="none" algn="tl"/>
          </a:blipFill>
          <a:ln>
            <a:noFill/>
          </a:ln>
          <a:effectLst/>
        </p:spPr>
        <p:txBody>
          <a:bodyPr lIns="90488" tIns="44450" rIns="90488" bIns="44450"/>
          <a:lstStyle>
            <a:lvl1pPr>
              <a:spcBef>
                <a:spcPct val="20000"/>
              </a:spcBef>
              <a:buSzPct val="100000"/>
              <a:buChar char="•"/>
              <a:tabLst>
                <a:tab pos="444500" algn="l"/>
              </a:tabLst>
              <a:defRPr sz="3200">
                <a:solidFill>
                  <a:srgbClr val="80008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tabLst>
                <a:tab pos="444500" algn="l"/>
              </a:tabLst>
              <a:defRPr sz="2800">
                <a:solidFill>
                  <a:srgbClr val="80008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tabLst>
                <a:tab pos="444500" algn="l"/>
              </a:tabLst>
              <a:defRPr sz="2400">
                <a:solidFill>
                  <a:srgbClr val="80008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4445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4445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445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445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445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444500" algn="l"/>
              </a:tabLst>
              <a:defRPr sz="2000">
                <a:solidFill>
                  <a:srgbClr val="80008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Put a  little more 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“live-and-let-live”</a:t>
            </a: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approach   	into  your  philosophy .  </a:t>
            </a:r>
          </a:p>
          <a:p>
            <a:pPr algn="just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US" altLang="en-US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Most   people  intensely   dislike  being  told             	“you  are  wrong.”  </a:t>
            </a:r>
          </a:p>
          <a:p>
            <a:pPr algn="just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US" altLang="en-US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alt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altLang="en-U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You have a right  to  your  own  opinion,  but  	sometimes it’s better to keep it to  yourself.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>
            <a:extLst>
              <a:ext uri="{FF2B5EF4-FFF2-40B4-BE49-F238E27FC236}">
                <a16:creationId xmlns:a16="http://schemas.microsoft.com/office/drawing/2014/main" id="{731A0120-23B4-B91C-E831-C59D0721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9372600" cy="5667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TEN COMMANDMENTS OF HUMAN RELATIONS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CE72B254-CD66-92F0-510B-5A0CA796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143000"/>
            <a:ext cx="8502650" cy="55610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 indent="-6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85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289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2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Speak to people</a:t>
            </a:r>
          </a:p>
          <a:p>
            <a:pPr lvl="1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There is nothing as nice as cheerful word of greeting.</a:t>
            </a: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2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Smile at people</a:t>
            </a:r>
          </a:p>
          <a:p>
            <a:pPr lvl="1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It takes 72 muscles to frown only 14 to smile</a:t>
            </a: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2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Call people by name</a:t>
            </a:r>
          </a:p>
          <a:p>
            <a:pPr lvl="1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The   sweetest  music  to  anyone’s ears is the source of his or her own name.</a:t>
            </a: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2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Be friendly and helpful</a:t>
            </a:r>
          </a:p>
          <a:p>
            <a:pPr lvl="1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If you want friends be friendly with others</a:t>
            </a:r>
          </a:p>
          <a:p>
            <a:pPr eaLnBrk="1" fontAlgn="auto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32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Be cordial</a:t>
            </a:r>
          </a:p>
          <a:p>
            <a:pPr lvl="1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Speak and act as if every-thing you do is a genuine pleasure for you</a:t>
            </a:r>
            <a:endParaRPr lang="en-US" altLang="en-US" sz="2600" b="1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4516" name="Comment 4">
            <a:extLst>
              <a:ext uri="{FF2B5EF4-FFF2-40B4-BE49-F238E27FC236}">
                <a16:creationId xmlns:a16="http://schemas.microsoft.com/office/drawing/2014/main" id="{1B5FC0D3-47EB-1DE2-9C11-6DA493211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008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>
            <a:extLst>
              <a:ext uri="{FF2B5EF4-FFF2-40B4-BE49-F238E27FC236}">
                <a16:creationId xmlns:a16="http://schemas.microsoft.com/office/drawing/2014/main" id="{E1A0BF55-DAFA-7980-CDFB-9F0C90565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85800"/>
            <a:ext cx="9601200" cy="56477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n-US" altLang="en-US" sz="30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Be genuinely interested in others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You can like almost everybody if you  try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endParaRPr lang="en-US" altLang="en-US" sz="1400" b="1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n-US" altLang="en-US" sz="30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Be generous in praise &amp; cautious in criticism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People generally remember the impolite words you spoke about them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endParaRPr lang="en-US" altLang="en-US" sz="1400" b="1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n-US" altLang="en-US" sz="30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Be considerate 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There  are  generally  three  sides  of feelings to any controversy: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Your’s , the Other person’s  and  the Right side.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endParaRPr lang="en-US" altLang="en-US" sz="1400" b="1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  <a:p>
            <a:pPr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en-US" altLang="en-US" sz="30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Be alert to others needs</a:t>
            </a:r>
          </a:p>
          <a:p>
            <a:pPr lvl="1"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en-US" altLang="en-US" sz="23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What counts most in life is what you do to others</a:t>
            </a:r>
            <a:endParaRPr lang="en-US" altLang="en-US" sz="2600" b="1" dirty="0">
              <a:solidFill>
                <a:srgbClr val="00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5539" name="Comment 0">
            <a:extLst>
              <a:ext uri="{FF2B5EF4-FFF2-40B4-BE49-F238E27FC236}">
                <a16:creationId xmlns:a16="http://schemas.microsoft.com/office/drawing/2014/main" id="{D94B6A0F-D076-89B3-73F8-A5D9E586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extLst>
              <a:ext uri="{FF2B5EF4-FFF2-40B4-BE49-F238E27FC236}">
                <a16:creationId xmlns:a16="http://schemas.microsoft.com/office/drawing/2014/main" id="{EFF368C2-F9A1-C815-7739-A37670B8A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8556625" cy="51090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8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10. </a:t>
            </a:r>
            <a:r>
              <a:rPr lang="en-US" altLang="en-US" sz="3200" b="1" dirty="0">
                <a:solidFill>
                  <a:srgbClr val="0027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Add to this</a:t>
            </a:r>
            <a:r>
              <a:rPr lang="en-US" altLang="en-US" sz="32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27683" name="Text Box 3">
            <a:extLst>
              <a:ext uri="{FF2B5EF4-FFF2-40B4-BE49-F238E27FC236}">
                <a16:creationId xmlns:a16="http://schemas.microsoft.com/office/drawing/2014/main" id="{A1C3890E-D3C9-6E15-ECBC-279F61B63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14400"/>
            <a:ext cx="6324600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A good sense of humour,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A big dose of patience,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A little dust of humility,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The intoxicant of love thus prepared, Will last forever.</a:t>
            </a:r>
            <a:endParaRPr lang="en-US" altLang="en-US" sz="3200" b="1" dirty="0">
              <a:solidFill>
                <a:srgbClr val="0059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6564" name="Comment 4">
            <a:extLst>
              <a:ext uri="{FF2B5EF4-FFF2-40B4-BE49-F238E27FC236}">
                <a16:creationId xmlns:a16="http://schemas.microsoft.com/office/drawing/2014/main" id="{861D4FC1-2FC2-C026-79F4-734C5641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1295400" cy="284162"/>
          </a:xfrm>
          <a:prstGeom prst="rect">
            <a:avLst/>
          </a:prstGeom>
          <a:solidFill>
            <a:srgbClr val="FCFF91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99"/>
                </a:solidFill>
                <a:latin typeface="Arial" panose="020B0604020202020204" pitchFamily="34" charset="0"/>
              </a:rPr>
              <a:t>       MMK-IPR</a:t>
            </a:r>
            <a:endParaRPr lang="en-IN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685" name="Text Box 5">
            <a:extLst>
              <a:ext uri="{FF2B5EF4-FFF2-40B4-BE49-F238E27FC236}">
                <a16:creationId xmlns:a16="http://schemas.microsoft.com/office/drawing/2014/main" id="{A90A269B-3AEE-B1C4-00A2-BCCBCAEA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6000"/>
            <a:ext cx="6705600" cy="661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43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14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86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lnSpc>
                <a:spcPct val="125000"/>
              </a:lnSpc>
              <a:spcBef>
                <a:spcPct val="3500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5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You Will be Rewarded Manifold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BBE0D-3463-876B-6D35-48A81EA51C25}"/>
              </a:ext>
            </a:extLst>
          </p:cNvPr>
          <p:cNvSpPr txBox="1"/>
          <p:nvPr/>
        </p:nvSpPr>
        <p:spPr>
          <a:xfrm>
            <a:off x="533400" y="3962400"/>
            <a:ext cx="4648200" cy="1573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hi-IN" sz="2800" b="1" dirty="0" err="1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शोखियो</a:t>
            </a:r>
            <a:r>
              <a:rPr lang="hi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में घोला जाये फूलो का शबाब </a:t>
            </a:r>
            <a:endParaRPr lang="en-IN" sz="2800" b="1" dirty="0">
              <a:solidFill>
                <a:srgbClr val="00009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hi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उसमें फिर मिलाई जाए थोड़ी सी मिठास</a:t>
            </a:r>
            <a:r>
              <a:rPr lang="en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r>
              <a:rPr lang="hi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होगा </a:t>
            </a:r>
            <a:r>
              <a:rPr lang="hi-IN" sz="2800" b="1" dirty="0" err="1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यू</a:t>
            </a:r>
            <a:r>
              <a:rPr lang="hi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नशा जो </a:t>
            </a:r>
            <a:r>
              <a:rPr lang="hi-IN" sz="2800" b="1" dirty="0" err="1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तैय्यार</a:t>
            </a:r>
            <a:r>
              <a:rPr lang="hi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, </a:t>
            </a:r>
            <a:r>
              <a:rPr lang="hi-IN" sz="2800" b="1" dirty="0" err="1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वो</a:t>
            </a:r>
            <a:r>
              <a:rPr lang="hi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प्यार है </a:t>
            </a:r>
            <a:endParaRPr lang="en-IN" sz="2800" b="1" dirty="0">
              <a:solidFill>
                <a:srgbClr val="00009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hi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उतरे कभी ना जो खुमार, </a:t>
            </a:r>
            <a:r>
              <a:rPr lang="hi-IN" sz="2800" b="1" dirty="0" err="1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वो</a:t>
            </a:r>
            <a:r>
              <a:rPr lang="hi-IN" sz="2800" b="1" dirty="0">
                <a:solidFill>
                  <a:srgbClr val="000099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प्यार है</a:t>
            </a:r>
            <a:endParaRPr lang="en-IN" sz="2800" b="1" dirty="0">
              <a:solidFill>
                <a:srgbClr val="000099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47652-304C-7F7E-F392-AE5D1EE6F0F0}"/>
              </a:ext>
            </a:extLst>
          </p:cNvPr>
          <p:cNvSpPr txBox="1"/>
          <p:nvPr/>
        </p:nvSpPr>
        <p:spPr>
          <a:xfrm>
            <a:off x="7391400" y="3505200"/>
            <a:ext cx="4191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dirty="0">
                <a:solidFill>
                  <a:srgbClr val="000099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شوخیوں  میں گھولا جائے پھولوں  کا شباب</a:t>
            </a:r>
          </a:p>
          <a:p>
            <a:pPr algn="r"/>
            <a:r>
              <a:rPr lang="ar-AE" sz="2800" dirty="0">
                <a:solidFill>
                  <a:srgbClr val="000099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 اس میں پھر ملائے جائے تھوڑی سی مٹھاس  </a:t>
            </a:r>
          </a:p>
          <a:p>
            <a:pPr algn="r"/>
            <a:r>
              <a:rPr lang="ar-AE" sz="2800" spc="220" dirty="0">
                <a:solidFill>
                  <a:srgbClr val="000099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ہوگا یوں جو نشاء  تیار، وہ پیار ہے </a:t>
            </a:r>
            <a:endParaRPr lang="en-IN" sz="2800" spc="220" dirty="0">
              <a:solidFill>
                <a:srgbClr val="000099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  <a:p>
            <a:pPr algn="r"/>
            <a:r>
              <a:rPr lang="ar-AE" sz="2800" spc="220" dirty="0">
                <a:solidFill>
                  <a:srgbClr val="000099"/>
                </a:solidFill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اترے کبھی نہ جو خمار، وہ پیار ہے</a:t>
            </a:r>
            <a:endParaRPr lang="en-IN" sz="2800" spc="220" dirty="0">
              <a:solidFill>
                <a:srgbClr val="000099"/>
              </a:solidFill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99216-4E07-882F-2431-79AA9A2FAAD4}"/>
              </a:ext>
            </a:extLst>
          </p:cNvPr>
          <p:cNvSpPr txBox="1"/>
          <p:nvPr/>
        </p:nvSpPr>
        <p:spPr>
          <a:xfrm>
            <a:off x="9906000" y="5791200"/>
            <a:ext cx="190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sz="1400" dirty="0">
                <a:latin typeface="Jameel Noori Nastaleeq" panose="02000503000000020004" pitchFamily="2" charset="-78"/>
                <a:cs typeface="Jameel Noori Nastaleeq" panose="02000503000000020004" pitchFamily="2" charset="-78"/>
              </a:rPr>
              <a:t>گوپال داس نیرج   فلم پریم پجاری</a:t>
            </a:r>
            <a:endParaRPr lang="en-IN" sz="1400" dirty="0">
              <a:latin typeface="Jameel Noori Nastaleeq" panose="02000503000000020004" pitchFamily="2" charset="-78"/>
              <a:cs typeface="Jameel Noori Nastaleeq" panose="02000503000000020004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3EBD9-B0A8-1947-43BD-A97F4A291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End written on rural road">
            <a:extLst>
              <a:ext uri="{FF2B5EF4-FFF2-40B4-BE49-F238E27FC236}">
                <a16:creationId xmlns:a16="http://schemas.microsoft.com/office/drawing/2014/main" id="{BCCFDF2E-B7FB-31FC-7D6D-709C40A9F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381000" y="304800"/>
            <a:ext cx="1112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9E075B-2D44-D3EC-8AB0-D225C5D7C217}"/>
              </a:ext>
            </a:extLst>
          </p:cNvPr>
          <p:cNvSpPr txBox="1"/>
          <p:nvPr/>
        </p:nvSpPr>
        <p:spPr>
          <a:xfrm>
            <a:off x="457200" y="5562600"/>
            <a:ext cx="11352179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rgbClr val="C80094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But Journey to Improve Interpersonal Relations will continue</a:t>
            </a:r>
          </a:p>
        </p:txBody>
      </p:sp>
    </p:spTree>
    <p:extLst>
      <p:ext uri="{BB962C8B-B14F-4D97-AF65-F5344CB8AC3E}">
        <p14:creationId xmlns:p14="http://schemas.microsoft.com/office/powerpoint/2010/main" val="30932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73E4B3-C788-4C5E-0AED-655E0111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81200"/>
            <a:ext cx="10193337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N" altLang="en-US" sz="36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Research on successful individuals shows that they attribute their </a:t>
            </a:r>
            <a:r>
              <a:rPr lang="en-IN" altLang="en-US" sz="3600" b="1" dirty="0">
                <a:solidFill>
                  <a:srgbClr val="FF33CC"/>
                </a:solidFill>
                <a:latin typeface="Arial Rounded MT Bold" panose="020F0704030504030204" pitchFamily="34" charset="0"/>
              </a:rPr>
              <a:t>success</a:t>
            </a:r>
            <a:r>
              <a:rPr lang="en-IN" altLang="en-US" sz="36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 to: 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5B2895-348E-ADF7-29B0-8B0BB66FA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2" y="3505200"/>
            <a:ext cx="8821737" cy="14051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85  %   to  </a:t>
            </a:r>
            <a:r>
              <a:rPr lang="en-IN" alt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interpersonal skills </a:t>
            </a:r>
            <a:r>
              <a:rPr lang="en-IN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and 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  15 %    to  </a:t>
            </a:r>
            <a:r>
              <a:rPr lang="en-IN" altLang="en-US" sz="3600" b="1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technical skills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029B5-D3A1-2B3A-CF4D-2163F7E43A98}"/>
              </a:ext>
            </a:extLst>
          </p:cNvPr>
          <p:cNvSpPr txBox="1"/>
          <p:nvPr/>
        </p:nvSpPr>
        <p:spPr>
          <a:xfrm>
            <a:off x="609600" y="457200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99"/>
                </a:solidFill>
                <a:effectLst/>
                <a:latin typeface="Arial Rounded MT Bold" panose="020F0704030504030204" pitchFamily="34" charset="0"/>
              </a:rPr>
              <a:t>IMPORTANCE</a:t>
            </a:r>
          </a:p>
        </p:txBody>
      </p:sp>
    </p:spTree>
    <p:extLst>
      <p:ext uri="{BB962C8B-B14F-4D97-AF65-F5344CB8AC3E}">
        <p14:creationId xmlns:p14="http://schemas.microsoft.com/office/powerpoint/2010/main" val="27376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36DE77-B9A9-6E83-5A06-7BFBECB7B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600200"/>
            <a:ext cx="10058399" cy="15819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 interpersonal relationship is a </a:t>
            </a:r>
            <a:r>
              <a:rPr lang="en-US" altLang="en-US" sz="4000" b="1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strong, deep, close</a:t>
            </a:r>
            <a:r>
              <a:rPr lang="en-US" altLang="en-US" sz="4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altLang="en-US" sz="4000" b="1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association </a:t>
            </a:r>
            <a:r>
              <a:rPr lang="en-US" altLang="en-US" sz="3600" b="1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or</a:t>
            </a:r>
            <a:r>
              <a:rPr lang="en-US" altLang="en-US" sz="2400" b="1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en-US" altLang="en-US" sz="4000" b="1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acquaintance </a:t>
            </a:r>
            <a:r>
              <a:rPr lang="en-US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between two or more people.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27306E-F89B-823D-BA28-16891D42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7200"/>
            <a:ext cx="92964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WHAT IS INTERPERSONAL RELATIONSHIP?</a:t>
            </a:r>
            <a:endParaRPr lang="en-IN" altLang="en-US" sz="4000" b="1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703133-5C81-E51E-B766-249A3A57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05200"/>
            <a:ext cx="7162800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This includes in it - </a:t>
            </a:r>
            <a:endParaRPr lang="en-US" altLang="en-US" sz="32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30C7D0-F36D-DF93-3B0B-DC25A271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91000"/>
            <a:ext cx="8915400" cy="13480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u="sng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family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alt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kinship relations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altLang="en-US" sz="32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friends</a:t>
            </a:r>
            <a:r>
              <a:rPr lang="en-US" altLang="en-US" sz="32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,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colleagues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altLang="en-US" sz="32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neighbours</a:t>
            </a:r>
            <a:r>
              <a:rPr lang="en-US" altLang="en-US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,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3200" b="1" u="sng" dirty="0">
                <a:solidFill>
                  <a:srgbClr val="9800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relations with associates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, and </a:t>
            </a:r>
            <a:r>
              <a:rPr lang="en-US" altLang="en-US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places of worship</a:t>
            </a:r>
            <a:r>
              <a:rPr lang="en-US" alt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45D8B-4B95-600B-7530-6430BCEF708D}"/>
              </a:ext>
            </a:extLst>
          </p:cNvPr>
          <p:cNvSpPr txBox="1"/>
          <p:nvPr/>
        </p:nvSpPr>
        <p:spPr>
          <a:xfrm>
            <a:off x="1371600" y="6400800"/>
            <a:ext cx="1005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+mn-lt"/>
              </a:rPr>
              <a:t>Examples: Why temples like Badrinath, Kedar Nath are at heights, or Muslims congregational prayers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07DD1BD-A8B7-8A46-3189-29CD0569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95400"/>
            <a:ext cx="8001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We live our life in five(5) stages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</a:t>
            </a:r>
            <a:endParaRPr lang="en-IN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1AA378E-7B51-707D-B23B-F44EED4F6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8745537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0050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First let us see how we live our Life:</a:t>
            </a:r>
            <a:endParaRPr lang="en-IN" altLang="en-US" sz="3600" b="1" dirty="0">
              <a:solidFill>
                <a:srgbClr val="00504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B207B35E-0D46-485F-BDB7-49F9BB8DD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09800"/>
            <a:ext cx="8667344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47675" indent="-447675" eaLnBrk="1" hangingPunct="1">
              <a:lnSpc>
                <a:spcPct val="90000"/>
              </a:lnSpc>
              <a:spcBef>
                <a:spcPct val="50000"/>
              </a:spcBef>
              <a:buClrTx/>
              <a:buSzPct val="97000"/>
              <a:buBlip>
                <a:blip r:embed="rId3"/>
              </a:buBlip>
              <a:tabLst>
                <a:tab pos="447675" algn="l"/>
              </a:tabLst>
            </a:pPr>
            <a:r>
              <a:rPr lang="en-IN" altLang="en-US" sz="3000" b="1" dirty="0">
                <a:solidFill>
                  <a:srgbClr val="000066"/>
                </a:solidFill>
              </a:rPr>
              <a:t>as a    </a:t>
            </a:r>
            <a:r>
              <a:rPr lang="en-IN" altLang="en-US" sz="3000" b="1" dirty="0">
                <a:solidFill>
                  <a:srgbClr val="009242"/>
                </a:solidFill>
              </a:rPr>
              <a:t>Student</a:t>
            </a:r>
            <a:r>
              <a:rPr lang="en-IN" altLang="en-US" sz="3000" b="1" dirty="0">
                <a:solidFill>
                  <a:srgbClr val="000066"/>
                </a:solidFill>
              </a:rPr>
              <a:t> (child / adult)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50000"/>
              </a:spcBef>
              <a:buClrTx/>
              <a:buSzPct val="97000"/>
              <a:buBlip>
                <a:blip r:embed="rId3"/>
              </a:buBlip>
              <a:tabLst>
                <a:tab pos="447675" algn="l"/>
              </a:tabLst>
            </a:pPr>
            <a:r>
              <a:rPr lang="en-IN" altLang="en-US" sz="3000" b="1" dirty="0">
                <a:solidFill>
                  <a:srgbClr val="000066"/>
                </a:solidFill>
              </a:rPr>
              <a:t>as an   </a:t>
            </a:r>
            <a:r>
              <a:rPr lang="en-IN" altLang="en-US" sz="3000" b="1" dirty="0">
                <a:solidFill>
                  <a:srgbClr val="9800BC"/>
                </a:solidFill>
              </a:rPr>
              <a:t>Employee </a:t>
            </a:r>
            <a:r>
              <a:rPr lang="en-IN" altLang="en-US" sz="1600" b="1" dirty="0">
                <a:solidFill>
                  <a:srgbClr val="000066"/>
                </a:solidFill>
              </a:rPr>
              <a:t>(in an organised sector or self-employed)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50000"/>
              </a:spcBef>
              <a:buClrTx/>
              <a:buSzPct val="97000"/>
              <a:buBlip>
                <a:blip r:embed="rId3"/>
              </a:buBlip>
              <a:tabLst>
                <a:tab pos="447675" algn="l"/>
              </a:tabLst>
            </a:pPr>
            <a:r>
              <a:rPr lang="en-IN" altLang="en-US" sz="3000" b="1" dirty="0">
                <a:solidFill>
                  <a:srgbClr val="000066"/>
                </a:solidFill>
                <a:latin typeface="Arial" panose="020B0604020202020204" pitchFamily="34" charset="0"/>
              </a:rPr>
              <a:t>as a     </a:t>
            </a:r>
            <a:r>
              <a:rPr lang="en-IN" altLang="en-US" sz="3000" b="1" dirty="0">
                <a:solidFill>
                  <a:srgbClr val="0000FF"/>
                </a:solidFill>
                <a:latin typeface="Arial" panose="020B0604020202020204" pitchFamily="34" charset="0"/>
              </a:rPr>
              <a:t>Husband  or  Wife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50000"/>
              </a:spcBef>
              <a:buClrTx/>
              <a:buSzPct val="97000"/>
              <a:buBlip>
                <a:blip r:embed="rId3"/>
              </a:buBlip>
              <a:tabLst>
                <a:tab pos="447675" algn="l"/>
              </a:tabLst>
            </a:pPr>
            <a:r>
              <a:rPr lang="en-IN" altLang="en-US" sz="3000" b="1" dirty="0">
                <a:solidFill>
                  <a:srgbClr val="000066"/>
                </a:solidFill>
                <a:latin typeface="Arial" panose="020B0604020202020204" pitchFamily="34" charset="0"/>
              </a:rPr>
              <a:t>as a     </a:t>
            </a:r>
            <a:r>
              <a:rPr lang="en-IN" altLang="en-US" sz="3000" b="1" dirty="0">
                <a:solidFill>
                  <a:srgbClr val="009999"/>
                </a:solidFill>
                <a:latin typeface="Arial" panose="020B0604020202020204" pitchFamily="34" charset="0"/>
              </a:rPr>
              <a:t>Parents </a:t>
            </a:r>
            <a:r>
              <a:rPr lang="en-IN" altLang="en-US" sz="3000" b="1" dirty="0">
                <a:solidFill>
                  <a:srgbClr val="000066"/>
                </a:solidFill>
                <a:latin typeface="Arial" panose="020B0604020202020204" pitchFamily="34" charset="0"/>
              </a:rPr>
              <a:t>         </a:t>
            </a:r>
            <a:r>
              <a:rPr lang="en-IN" altLang="en-US" sz="2800" b="1" dirty="0">
                <a:solidFill>
                  <a:srgbClr val="000066"/>
                </a:solidFill>
                <a:latin typeface="Arial" panose="020B0604020202020204" pitchFamily="34" charset="0"/>
              </a:rPr>
              <a:t>and</a:t>
            </a:r>
          </a:p>
          <a:p>
            <a:pPr marL="447675" indent="-447675" eaLnBrk="1" hangingPunct="1">
              <a:lnSpc>
                <a:spcPct val="90000"/>
              </a:lnSpc>
              <a:spcBef>
                <a:spcPct val="50000"/>
              </a:spcBef>
              <a:buClrTx/>
              <a:buSzPct val="97000"/>
              <a:buBlip>
                <a:blip r:embed="rId3"/>
              </a:buBlip>
              <a:tabLst>
                <a:tab pos="447675" algn="l"/>
              </a:tabLst>
            </a:pPr>
            <a:r>
              <a:rPr lang="en-IN" alt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as a    Citizen</a:t>
            </a:r>
            <a:r>
              <a:rPr lang="en-US" altLang="en-US" sz="295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          </a:t>
            </a:r>
            <a:endParaRPr lang="en-US" altLang="en-US" sz="3400" b="1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52CB594-80B0-8F52-ED13-8DCA8788B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10515600" cy="9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47675" indent="-447675" algn="just" eaLnBrk="1" hangingPunct="1">
              <a:lnSpc>
                <a:spcPct val="85000"/>
              </a:lnSpc>
              <a:spcBef>
                <a:spcPct val="0"/>
              </a:spcBef>
              <a:buClrTx/>
              <a:buSzPct val="95000"/>
              <a:buFontTx/>
              <a:buBlip>
                <a:blip r:embed="rId4"/>
              </a:buBlip>
            </a:pPr>
            <a:r>
              <a:rPr lang="en-US" altLang="en-US" sz="34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In all the above phases of life we need good interpersonal relationship                </a:t>
            </a:r>
            <a:endParaRPr lang="en-US" altLang="en-US" sz="3400" dirty="0">
              <a:solidFill>
                <a:srgbClr val="00009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37F3A-F480-5A3F-0BE1-E2729F377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733800"/>
            <a:ext cx="10668000" cy="24899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444500" indent="-44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38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Working parents don’t have enough time for proper rearing-up of their children with the result they are spoiled and become problem.</a:t>
            </a:r>
          </a:p>
          <a:p>
            <a:pPr marL="0" indent="0" algn="just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en-US" sz="8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  <a:p>
            <a:pPr marL="447675" indent="0" algn="just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en-US" sz="3000" b="1" dirty="0">
                <a:solidFill>
                  <a:srgbClr val="C800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Children need parents in their formative years. Parents must spend quality times with their children</a:t>
            </a:r>
            <a:r>
              <a:rPr lang="en-US" altLang="en-US" sz="3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491CC1-2313-ADE8-82F0-A8707CE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7825"/>
            <a:ext cx="10735293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34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But in all these five stages, many of us </a:t>
            </a:r>
            <a:r>
              <a:rPr lang="en-US" altLang="en-US" sz="3400" b="1" dirty="0">
                <a:solidFill>
                  <a:srgbClr val="C80094"/>
                </a:solidFill>
                <a:latin typeface="Arial Rounded MT Bold" panose="020F0704030504030204" pitchFamily="34" charset="0"/>
              </a:rPr>
              <a:t>encounter </a:t>
            </a:r>
            <a:r>
              <a:rPr lang="en-US" altLang="en-US" sz="3400" b="1" dirty="0">
                <a:solidFill>
                  <a:srgbClr val="0000CC"/>
                </a:solidFill>
                <a:latin typeface="Arial Rounded MT Bold" panose="020F0704030504030204" pitchFamily="34" charset="0"/>
              </a:rPr>
              <a:t>problems 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A9BBC52-891B-5B73-D70C-74500D71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96186"/>
            <a:ext cx="101346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44500" indent="-444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  <a:buSzPct val="80000"/>
              <a:buFontTx/>
              <a:buBlip>
                <a:blip r:embed="rId3"/>
              </a:buBlip>
            </a:pPr>
            <a:r>
              <a:rPr lang="en-US" altLang="en-US" sz="32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Children brought up in an atmosphere where parents are always, play-blame-game, with each other, their children, bring bad reports, </a:t>
            </a:r>
            <a:r>
              <a:rPr lang="en-US" altLang="en-US" sz="3200" b="1">
                <a:solidFill>
                  <a:srgbClr val="000066"/>
                </a:solidFill>
                <a:latin typeface="Arial Rounded MT Bold" panose="020F0704030504030204" pitchFamily="34" charset="0"/>
              </a:rPr>
              <a:t>not only from school, </a:t>
            </a:r>
            <a:r>
              <a:rPr lang="en-US" altLang="en-US" sz="32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colleges, but from society too, thus multiplying more problems. </a:t>
            </a:r>
            <a:endParaRPr lang="en-US" altLang="en-US" sz="3200" b="1" dirty="0">
              <a:solidFill>
                <a:srgbClr val="C8009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8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1A124FC-CAD1-6C74-FCB0-E5958003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95600"/>
            <a:ext cx="10134600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444500" indent="-444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Many marriages, celebrated with excitement            and beauty, at huge expense, turn sour and end   in separation</a:t>
            </a:r>
            <a:r>
              <a:rPr lang="en-US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.</a:t>
            </a:r>
            <a:r>
              <a:rPr lang="en-US" altLang="en-US" sz="3000" b="1" dirty="0">
                <a:solidFill>
                  <a:srgbClr val="000066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1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18578</TotalTime>
  <Words>3037</Words>
  <Application>Microsoft Office PowerPoint</Application>
  <PresentationFormat>Widescreen</PresentationFormat>
  <Paragraphs>333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Rounded MT Bold</vt:lpstr>
      <vt:lpstr>Calibri</vt:lpstr>
      <vt:lpstr>Calibri Light</vt:lpstr>
      <vt:lpstr>Google Sans</vt:lpstr>
      <vt:lpstr>Jameel Noori Nastaleeq</vt:lpstr>
      <vt:lpstr>Kokila</vt:lpstr>
      <vt:lpstr>Sanskrit Text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renupower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</dc:creator>
  <cp:lastModifiedBy>Mohammad Matloob Khan</cp:lastModifiedBy>
  <cp:revision>981</cp:revision>
  <dcterms:created xsi:type="dcterms:W3CDTF">2005-05-14T05:08:26Z</dcterms:created>
  <dcterms:modified xsi:type="dcterms:W3CDTF">2025-02-17T04:02:57Z</dcterms:modified>
</cp:coreProperties>
</file>