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01" r:id="rId3"/>
    <p:sldMasterId id="2147483742" r:id="rId4"/>
  </p:sldMasterIdLst>
  <p:notesMasterIdLst>
    <p:notesMasterId r:id="rId24"/>
  </p:notesMasterIdLst>
  <p:sldIdLst>
    <p:sldId id="2146846935" r:id="rId5"/>
    <p:sldId id="2146847052" r:id="rId6"/>
    <p:sldId id="2146847047" r:id="rId7"/>
    <p:sldId id="2146847049" r:id="rId8"/>
    <p:sldId id="2146847051" r:id="rId9"/>
    <p:sldId id="2146847042" r:id="rId10"/>
    <p:sldId id="2146847043" r:id="rId11"/>
    <p:sldId id="2146847041" r:id="rId12"/>
    <p:sldId id="2146847044" r:id="rId13"/>
    <p:sldId id="360" r:id="rId14"/>
    <p:sldId id="2146847033" r:id="rId15"/>
    <p:sldId id="2146847034" r:id="rId16"/>
    <p:sldId id="2146847035" r:id="rId17"/>
    <p:sldId id="271" r:id="rId18"/>
    <p:sldId id="294" r:id="rId19"/>
    <p:sldId id="2146847048" r:id="rId20"/>
    <p:sldId id="2146847054" r:id="rId21"/>
    <p:sldId id="2146847053" r:id="rId22"/>
    <p:sldId id="31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C509D9-5ED7-4644-A851-02F9F27BD8B3}" type="datetimeFigureOut">
              <a:rPr lang="en-IN" smtClean="0"/>
              <a:t>31-05-2025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7229B-4491-43E8-979D-5A7EA4FAD108}" type="slidenum">
              <a:rPr lang="en-IN" smtClean="0"/>
              <a:t>‹#›</a:t>
            </a:fld>
            <a:endParaRPr lang="en-IN"/>
          </a:p>
        </p:txBody>
      </p:sp>
    </p:spTree>
    <p:extLst>
      <p:ext uri="{BB962C8B-B14F-4D97-AF65-F5344CB8AC3E}">
        <p14:creationId xmlns:p14="http://schemas.microsoft.com/office/powerpoint/2010/main" val="1526478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838842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C7C5FA-E74B-4A44-BCDF-FF0B074A234E}"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6243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8" Type="http://schemas.openxmlformats.org/officeDocument/2006/relationships/hyperlink" Target="https://twitter.com/Alstom" TargetMode="External"/><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hyperlink" Target="https://www.facebook.com/ALSTOM/" TargetMode="External"/><Relationship Id="rId1" Type="http://schemas.openxmlformats.org/officeDocument/2006/relationships/slideMaster" Target="../slideMasters/slideMaster2.xml"/><Relationship Id="rId6" Type="http://schemas.openxmlformats.org/officeDocument/2006/relationships/hyperlink" Target="https://www.instagram.com/alstom" TargetMode="External"/><Relationship Id="rId11" Type="http://schemas.openxmlformats.org/officeDocument/2006/relationships/image" Target="../media/image3.png"/><Relationship Id="rId5" Type="http://schemas.openxmlformats.org/officeDocument/2006/relationships/image" Target="../media/image8.png"/><Relationship Id="rId10" Type="http://schemas.openxmlformats.org/officeDocument/2006/relationships/hyperlink" Target="http://www.alstom.com/" TargetMode="External"/><Relationship Id="rId4" Type="http://schemas.openxmlformats.org/officeDocument/2006/relationships/hyperlink" Target="https://www.linkedin.com/company/alstom/" TargetMode="External"/><Relationship Id="rId9" Type="http://schemas.openxmlformats.org/officeDocument/2006/relationships/image" Target="../media/image10.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8" Type="http://schemas.openxmlformats.org/officeDocument/2006/relationships/hyperlink" Target="https://twitter.com/Alstom" TargetMode="External"/><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hyperlink" Target="https://www.facebook.com/ALSTOM/" TargetMode="External"/><Relationship Id="rId1" Type="http://schemas.openxmlformats.org/officeDocument/2006/relationships/slideMaster" Target="../slideMasters/slideMaster3.xml"/><Relationship Id="rId6" Type="http://schemas.openxmlformats.org/officeDocument/2006/relationships/hyperlink" Target="https://www.instagram.com/alstom" TargetMode="External"/><Relationship Id="rId11" Type="http://schemas.openxmlformats.org/officeDocument/2006/relationships/image" Target="../media/image3.png"/><Relationship Id="rId5" Type="http://schemas.openxmlformats.org/officeDocument/2006/relationships/image" Target="../media/image8.png"/><Relationship Id="rId10" Type="http://schemas.openxmlformats.org/officeDocument/2006/relationships/hyperlink" Target="http://www.alstom.com/" TargetMode="External"/><Relationship Id="rId4" Type="http://schemas.openxmlformats.org/officeDocument/2006/relationships/hyperlink" Target="https://www.linkedin.com/company/alstom/" TargetMode="External"/><Relationship Id="rId9" Type="http://schemas.openxmlformats.org/officeDocument/2006/relationships/image" Target="../media/image10.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AE8D3-18D2-A696-8337-E1965AFE1A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1A742C8-5705-0BD0-CEE0-3CDC4BC03F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B1E6AA1-ABDE-063C-A555-F778E1431A6F}"/>
              </a:ext>
            </a:extLst>
          </p:cNvPr>
          <p:cNvSpPr>
            <a:spLocks noGrp="1"/>
          </p:cNvSpPr>
          <p:nvPr>
            <p:ph type="dt" sz="half" idx="10"/>
          </p:nvPr>
        </p:nvSpPr>
        <p:spPr/>
        <p:txBody>
          <a:bodyPr/>
          <a:lstStyle/>
          <a:p>
            <a:r>
              <a:rPr lang="en-US"/>
              <a:t>Date</a:t>
            </a:r>
            <a:endParaRPr lang="en-IN"/>
          </a:p>
        </p:txBody>
      </p:sp>
      <p:sp>
        <p:nvSpPr>
          <p:cNvPr id="5" name="Footer Placeholder 4">
            <a:extLst>
              <a:ext uri="{FF2B5EF4-FFF2-40B4-BE49-F238E27FC236}">
                <a16:creationId xmlns:a16="http://schemas.microsoft.com/office/drawing/2014/main" id="{02650A8E-DEB4-3969-57FC-7C822A9C430D}"/>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6" name="Slide Number Placeholder 5">
            <a:extLst>
              <a:ext uri="{FF2B5EF4-FFF2-40B4-BE49-F238E27FC236}">
                <a16:creationId xmlns:a16="http://schemas.microsoft.com/office/drawing/2014/main" id="{C4AE4E39-721F-EE2D-5103-0370C7A9F0CB}"/>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2838070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B5AD-C07A-1E14-5951-5C061808423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3AC738A-1CBB-F5C0-209B-9BCACF78E1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B08A3C-C866-7B86-978E-4A9859B544D7}"/>
              </a:ext>
            </a:extLst>
          </p:cNvPr>
          <p:cNvSpPr>
            <a:spLocks noGrp="1"/>
          </p:cNvSpPr>
          <p:nvPr>
            <p:ph type="dt" sz="half" idx="10"/>
          </p:nvPr>
        </p:nvSpPr>
        <p:spPr/>
        <p:txBody>
          <a:bodyPr/>
          <a:lstStyle/>
          <a:p>
            <a:r>
              <a:rPr lang="en-US"/>
              <a:t>Date</a:t>
            </a:r>
            <a:endParaRPr lang="en-IN"/>
          </a:p>
        </p:txBody>
      </p:sp>
      <p:sp>
        <p:nvSpPr>
          <p:cNvPr id="5" name="Footer Placeholder 4">
            <a:extLst>
              <a:ext uri="{FF2B5EF4-FFF2-40B4-BE49-F238E27FC236}">
                <a16:creationId xmlns:a16="http://schemas.microsoft.com/office/drawing/2014/main" id="{61155F5D-AAF0-F286-EB7A-E49ABCE301B0}"/>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6" name="Slide Number Placeholder 5">
            <a:extLst>
              <a:ext uri="{FF2B5EF4-FFF2-40B4-BE49-F238E27FC236}">
                <a16:creationId xmlns:a16="http://schemas.microsoft.com/office/drawing/2014/main" id="{58653795-0E14-9A4B-9837-7034A9A23E7A}"/>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41853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3C9F-DD57-2222-1C6D-A486200BBE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89D27F9-3AFF-2E96-03E2-C58AEEA196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213182-A9F1-056C-9449-F2A780CCC77E}"/>
              </a:ext>
            </a:extLst>
          </p:cNvPr>
          <p:cNvSpPr>
            <a:spLocks noGrp="1"/>
          </p:cNvSpPr>
          <p:nvPr>
            <p:ph type="dt" sz="half" idx="10"/>
          </p:nvPr>
        </p:nvSpPr>
        <p:spPr/>
        <p:txBody>
          <a:bodyPr/>
          <a:lstStyle/>
          <a:p>
            <a:r>
              <a:rPr lang="en-US"/>
              <a:t>Date</a:t>
            </a:r>
            <a:endParaRPr lang="en-IN"/>
          </a:p>
        </p:txBody>
      </p:sp>
      <p:sp>
        <p:nvSpPr>
          <p:cNvPr id="5" name="Footer Placeholder 4">
            <a:extLst>
              <a:ext uri="{FF2B5EF4-FFF2-40B4-BE49-F238E27FC236}">
                <a16:creationId xmlns:a16="http://schemas.microsoft.com/office/drawing/2014/main" id="{945F2D86-EA16-5805-3EC5-FF88DA851D4B}"/>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6" name="Slide Number Placeholder 5">
            <a:extLst>
              <a:ext uri="{FF2B5EF4-FFF2-40B4-BE49-F238E27FC236}">
                <a16:creationId xmlns:a16="http://schemas.microsoft.com/office/drawing/2014/main" id="{61A8B9F0-A619-381C-BF3F-1505D057744B}"/>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1368222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608F-B640-9294-535C-3503FE544E5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B17FB9-1308-F976-1684-599F3B0A99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0E86468-6BA3-FB4D-553C-0D4CF1CA87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6CA5E68-BA6A-9E6D-F565-D839494A9ED8}"/>
              </a:ext>
            </a:extLst>
          </p:cNvPr>
          <p:cNvSpPr>
            <a:spLocks noGrp="1"/>
          </p:cNvSpPr>
          <p:nvPr>
            <p:ph type="dt" sz="half" idx="10"/>
          </p:nvPr>
        </p:nvSpPr>
        <p:spPr/>
        <p:txBody>
          <a:bodyPr/>
          <a:lstStyle/>
          <a:p>
            <a:r>
              <a:rPr lang="en-US"/>
              <a:t>Date</a:t>
            </a:r>
            <a:endParaRPr lang="en-IN"/>
          </a:p>
        </p:txBody>
      </p:sp>
      <p:sp>
        <p:nvSpPr>
          <p:cNvPr id="6" name="Footer Placeholder 5">
            <a:extLst>
              <a:ext uri="{FF2B5EF4-FFF2-40B4-BE49-F238E27FC236}">
                <a16:creationId xmlns:a16="http://schemas.microsoft.com/office/drawing/2014/main" id="{B9FC2835-74AA-2397-6B94-BE61BD9F97F9}"/>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7" name="Slide Number Placeholder 6">
            <a:extLst>
              <a:ext uri="{FF2B5EF4-FFF2-40B4-BE49-F238E27FC236}">
                <a16:creationId xmlns:a16="http://schemas.microsoft.com/office/drawing/2014/main" id="{11BD741F-55D0-8A2D-0936-18EA9E38CB01}"/>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2202136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44FEE-D635-CD7E-8803-643AB9686B9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335E40-8076-46A4-49F4-77FA841D4F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24F1A3-E93C-F29E-AA91-88B0901EB6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89BD8FA-52A3-7383-3FC4-0AA05F2BD7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967841-053C-F279-8ECA-446780B49F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2BA207B-F7C3-73E8-82B6-0ABF6451F9EF}"/>
              </a:ext>
            </a:extLst>
          </p:cNvPr>
          <p:cNvSpPr>
            <a:spLocks noGrp="1"/>
          </p:cNvSpPr>
          <p:nvPr>
            <p:ph type="dt" sz="half" idx="10"/>
          </p:nvPr>
        </p:nvSpPr>
        <p:spPr/>
        <p:txBody>
          <a:bodyPr/>
          <a:lstStyle/>
          <a:p>
            <a:r>
              <a:rPr lang="en-US"/>
              <a:t>Date</a:t>
            </a:r>
            <a:endParaRPr lang="en-IN"/>
          </a:p>
        </p:txBody>
      </p:sp>
      <p:sp>
        <p:nvSpPr>
          <p:cNvPr id="8" name="Footer Placeholder 7">
            <a:extLst>
              <a:ext uri="{FF2B5EF4-FFF2-40B4-BE49-F238E27FC236}">
                <a16:creationId xmlns:a16="http://schemas.microsoft.com/office/drawing/2014/main" id="{E51C9026-EF07-5A0F-C40F-768DFEE4B7F6}"/>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9" name="Slide Number Placeholder 8">
            <a:extLst>
              <a:ext uri="{FF2B5EF4-FFF2-40B4-BE49-F238E27FC236}">
                <a16:creationId xmlns:a16="http://schemas.microsoft.com/office/drawing/2014/main" id="{623261F3-45ED-6483-1547-E3A25A37DD57}"/>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4021615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E4871-38FF-CFED-075F-6503188831C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0BB0F4E-B089-8ABE-D065-4B9926031413}"/>
              </a:ext>
            </a:extLst>
          </p:cNvPr>
          <p:cNvSpPr>
            <a:spLocks noGrp="1"/>
          </p:cNvSpPr>
          <p:nvPr>
            <p:ph type="dt" sz="half" idx="10"/>
          </p:nvPr>
        </p:nvSpPr>
        <p:spPr/>
        <p:txBody>
          <a:bodyPr/>
          <a:lstStyle/>
          <a:p>
            <a:r>
              <a:rPr lang="en-US"/>
              <a:t>Date</a:t>
            </a:r>
            <a:endParaRPr lang="en-IN"/>
          </a:p>
        </p:txBody>
      </p:sp>
      <p:sp>
        <p:nvSpPr>
          <p:cNvPr id="4" name="Footer Placeholder 3">
            <a:extLst>
              <a:ext uri="{FF2B5EF4-FFF2-40B4-BE49-F238E27FC236}">
                <a16:creationId xmlns:a16="http://schemas.microsoft.com/office/drawing/2014/main" id="{08DBC2EF-B1BE-C4EE-0E0F-04D9AD9CC3FD}"/>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5" name="Slide Number Placeholder 4">
            <a:extLst>
              <a:ext uri="{FF2B5EF4-FFF2-40B4-BE49-F238E27FC236}">
                <a16:creationId xmlns:a16="http://schemas.microsoft.com/office/drawing/2014/main" id="{518CCA2A-863E-B89A-8F5C-8AC3AEB862CC}"/>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397853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05D28A-4446-EC02-2958-53E65966D730}"/>
              </a:ext>
            </a:extLst>
          </p:cNvPr>
          <p:cNvSpPr>
            <a:spLocks noGrp="1"/>
          </p:cNvSpPr>
          <p:nvPr>
            <p:ph type="dt" sz="half" idx="10"/>
          </p:nvPr>
        </p:nvSpPr>
        <p:spPr/>
        <p:txBody>
          <a:bodyPr/>
          <a:lstStyle/>
          <a:p>
            <a:r>
              <a:rPr lang="en-US"/>
              <a:t>Date</a:t>
            </a:r>
            <a:endParaRPr lang="en-IN"/>
          </a:p>
        </p:txBody>
      </p:sp>
      <p:sp>
        <p:nvSpPr>
          <p:cNvPr id="3" name="Footer Placeholder 2">
            <a:extLst>
              <a:ext uri="{FF2B5EF4-FFF2-40B4-BE49-F238E27FC236}">
                <a16:creationId xmlns:a16="http://schemas.microsoft.com/office/drawing/2014/main" id="{2AB99D75-A66E-CBEE-B44A-A15112528154}"/>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4" name="Slide Number Placeholder 3">
            <a:extLst>
              <a:ext uri="{FF2B5EF4-FFF2-40B4-BE49-F238E27FC236}">
                <a16:creationId xmlns:a16="http://schemas.microsoft.com/office/drawing/2014/main" id="{CF83F250-B513-9425-23D4-B99DDA0B877F}"/>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459719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42C22-3EF3-4828-1278-3DDE96B47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2F48973-50B2-3038-A9AF-6179FFEEA4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2F71E9B-CEC8-13DC-6BD7-499ABC0A47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87A40C-4FD0-4A54-E955-1A94EBF3B9FF}"/>
              </a:ext>
            </a:extLst>
          </p:cNvPr>
          <p:cNvSpPr>
            <a:spLocks noGrp="1"/>
          </p:cNvSpPr>
          <p:nvPr>
            <p:ph type="dt" sz="half" idx="10"/>
          </p:nvPr>
        </p:nvSpPr>
        <p:spPr/>
        <p:txBody>
          <a:bodyPr/>
          <a:lstStyle/>
          <a:p>
            <a:r>
              <a:rPr lang="en-US"/>
              <a:t>Date</a:t>
            </a:r>
            <a:endParaRPr lang="en-IN"/>
          </a:p>
        </p:txBody>
      </p:sp>
      <p:sp>
        <p:nvSpPr>
          <p:cNvPr id="6" name="Footer Placeholder 5">
            <a:extLst>
              <a:ext uri="{FF2B5EF4-FFF2-40B4-BE49-F238E27FC236}">
                <a16:creationId xmlns:a16="http://schemas.microsoft.com/office/drawing/2014/main" id="{903F88C1-D754-D3F0-86A5-F0704B73DCFB}"/>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7" name="Slide Number Placeholder 6">
            <a:extLst>
              <a:ext uri="{FF2B5EF4-FFF2-40B4-BE49-F238E27FC236}">
                <a16:creationId xmlns:a16="http://schemas.microsoft.com/office/drawing/2014/main" id="{4B4028CB-6140-05D2-43A4-4390FD6C1B11}"/>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3980362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377E-5DC5-3218-13FF-1EDB920A5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75A9F19-A5C9-ABF1-E949-F92EB489B5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1DBC6A0-A8A9-1F66-BEBC-AADB8AAD13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E00712-8CAF-2DDC-D4FF-35225170534B}"/>
              </a:ext>
            </a:extLst>
          </p:cNvPr>
          <p:cNvSpPr>
            <a:spLocks noGrp="1"/>
          </p:cNvSpPr>
          <p:nvPr>
            <p:ph type="dt" sz="half" idx="10"/>
          </p:nvPr>
        </p:nvSpPr>
        <p:spPr/>
        <p:txBody>
          <a:bodyPr/>
          <a:lstStyle/>
          <a:p>
            <a:r>
              <a:rPr lang="en-US"/>
              <a:t>Date</a:t>
            </a:r>
            <a:endParaRPr lang="en-IN"/>
          </a:p>
        </p:txBody>
      </p:sp>
      <p:sp>
        <p:nvSpPr>
          <p:cNvPr id="6" name="Footer Placeholder 5">
            <a:extLst>
              <a:ext uri="{FF2B5EF4-FFF2-40B4-BE49-F238E27FC236}">
                <a16:creationId xmlns:a16="http://schemas.microsoft.com/office/drawing/2014/main" id="{A1293BB2-1B79-BA70-8472-A41BDFBF8CDC}"/>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7" name="Slide Number Placeholder 6">
            <a:extLst>
              <a:ext uri="{FF2B5EF4-FFF2-40B4-BE49-F238E27FC236}">
                <a16:creationId xmlns:a16="http://schemas.microsoft.com/office/drawing/2014/main" id="{1C67FF83-4665-060E-A14E-92DCCFA2F281}"/>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81804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87CB-D89A-DD9C-7FFA-C4B6C05B9E6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C59A6FC-D0E5-CDE4-6F7D-504D758914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899E216-2BD9-C2CD-02CE-B37AAB566490}"/>
              </a:ext>
            </a:extLst>
          </p:cNvPr>
          <p:cNvSpPr>
            <a:spLocks noGrp="1"/>
          </p:cNvSpPr>
          <p:nvPr>
            <p:ph type="dt" sz="half" idx="10"/>
          </p:nvPr>
        </p:nvSpPr>
        <p:spPr/>
        <p:txBody>
          <a:bodyPr/>
          <a:lstStyle/>
          <a:p>
            <a:r>
              <a:rPr lang="en-US"/>
              <a:t>Date</a:t>
            </a:r>
            <a:endParaRPr lang="en-IN"/>
          </a:p>
        </p:txBody>
      </p:sp>
      <p:sp>
        <p:nvSpPr>
          <p:cNvPr id="5" name="Footer Placeholder 4">
            <a:extLst>
              <a:ext uri="{FF2B5EF4-FFF2-40B4-BE49-F238E27FC236}">
                <a16:creationId xmlns:a16="http://schemas.microsoft.com/office/drawing/2014/main" id="{E55E10A8-BA14-8136-2937-B9461A68088D}"/>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6" name="Slide Number Placeholder 5">
            <a:extLst>
              <a:ext uri="{FF2B5EF4-FFF2-40B4-BE49-F238E27FC236}">
                <a16:creationId xmlns:a16="http://schemas.microsoft.com/office/drawing/2014/main" id="{F33E76D1-06CE-5B8A-D866-417F6ED66DC6}"/>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78984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2A5AB7-D289-5A05-0501-949516D1451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D2CDA4D-1428-CB84-0520-50C6C52E76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0D6736F-2E07-2737-AF4F-547310718B05}"/>
              </a:ext>
            </a:extLst>
          </p:cNvPr>
          <p:cNvSpPr>
            <a:spLocks noGrp="1"/>
          </p:cNvSpPr>
          <p:nvPr>
            <p:ph type="dt" sz="half" idx="10"/>
          </p:nvPr>
        </p:nvSpPr>
        <p:spPr/>
        <p:txBody>
          <a:bodyPr/>
          <a:lstStyle/>
          <a:p>
            <a:r>
              <a:rPr lang="en-US"/>
              <a:t>Date</a:t>
            </a:r>
            <a:endParaRPr lang="en-IN"/>
          </a:p>
        </p:txBody>
      </p:sp>
      <p:sp>
        <p:nvSpPr>
          <p:cNvPr id="5" name="Footer Placeholder 4">
            <a:extLst>
              <a:ext uri="{FF2B5EF4-FFF2-40B4-BE49-F238E27FC236}">
                <a16:creationId xmlns:a16="http://schemas.microsoft.com/office/drawing/2014/main" id="{6D76A304-C8B6-0287-4D33-2CA1AAE7E8C2}"/>
              </a:ext>
            </a:extLst>
          </p:cNvPr>
          <p:cNvSpPr>
            <a:spLocks noGrp="1"/>
          </p:cNvSpPr>
          <p:nvPr>
            <p:ph type="ftr" sz="quarter" idx="11"/>
          </p:nvPr>
        </p:nvSpPr>
        <p:spPr/>
        <p:txBody>
          <a:bodyPr/>
          <a:lstStyle/>
          <a:p>
            <a:r>
              <a:rPr lang="en-US"/>
              <a:t>Title of the presentation on three lines - Lorem impsum dolor sit amet consectetuer adipiscing elit, sed diam nonummy</a:t>
            </a:r>
            <a:endParaRPr lang="en-IN"/>
          </a:p>
        </p:txBody>
      </p:sp>
      <p:sp>
        <p:nvSpPr>
          <p:cNvPr id="6" name="Slide Number Placeholder 5">
            <a:extLst>
              <a:ext uri="{FF2B5EF4-FFF2-40B4-BE49-F238E27FC236}">
                <a16:creationId xmlns:a16="http://schemas.microsoft.com/office/drawing/2014/main" id="{37C038F1-8EED-BDF7-B6D2-1D4EC53DD5E0}"/>
              </a:ext>
            </a:extLst>
          </p:cNvPr>
          <p:cNvSpPr>
            <a:spLocks noGrp="1"/>
          </p:cNvSpPr>
          <p:nvPr>
            <p:ph type="sldNum" sz="quarter" idx="12"/>
          </p:nvPr>
        </p:nvSpPr>
        <p:spPr/>
        <p:txBody>
          <a:bodyPr/>
          <a:lstStyle/>
          <a:p>
            <a:fld id="{13B17384-7120-492C-B86F-D96ED6572CD2}" type="slidenum">
              <a:rPr lang="en-IN" smtClean="0"/>
              <a:t>‹#›</a:t>
            </a:fld>
            <a:endParaRPr lang="en-IN"/>
          </a:p>
        </p:txBody>
      </p:sp>
    </p:spTree>
    <p:extLst>
      <p:ext uri="{BB962C8B-B14F-4D97-AF65-F5344CB8AC3E}">
        <p14:creationId xmlns:p14="http://schemas.microsoft.com/office/powerpoint/2010/main" val="1728995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ver_generic_red_v1">
    <p:spTree>
      <p:nvGrpSpPr>
        <p:cNvPr id="1" name=""/>
        <p:cNvGrpSpPr/>
        <p:nvPr/>
      </p:nvGrpSpPr>
      <p:grpSpPr>
        <a:xfrm>
          <a:off x="0" y="0"/>
          <a:ext cx="0" cy="0"/>
          <a:chOff x="0" y="0"/>
          <a:chExt cx="0" cy="0"/>
        </a:xfrm>
      </p:grpSpPr>
      <p:grpSp>
        <p:nvGrpSpPr>
          <p:cNvPr id="14" name="Groupe 13"/>
          <p:cNvGrpSpPr/>
          <p:nvPr userDrawn="1"/>
        </p:nvGrpSpPr>
        <p:grpSpPr>
          <a:xfrm>
            <a:off x="1835956" y="713700"/>
            <a:ext cx="8518500" cy="4860000"/>
            <a:chOff x="306000" y="713700"/>
            <a:chExt cx="8518500" cy="4860000"/>
          </a:xfrm>
        </p:grpSpPr>
        <p:sp>
          <p:nvSpPr>
            <p:cNvPr id="15" name="Forme libre 14"/>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llipse 15">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pic>
        <p:nvPicPr>
          <p:cNvPr id="18" name="Imag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9040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7"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20" name="ZoneTexte 19"/>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1273594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ver_generic_blue_v1">
    <p:spTree>
      <p:nvGrpSpPr>
        <p:cNvPr id="1" name=""/>
        <p:cNvGrpSpPr/>
        <p:nvPr/>
      </p:nvGrpSpPr>
      <p:grpSpPr>
        <a:xfrm>
          <a:off x="0" y="0"/>
          <a:ext cx="0" cy="0"/>
          <a:chOff x="0" y="0"/>
          <a:chExt cx="0" cy="0"/>
        </a:xfrm>
      </p:grpSpPr>
      <p:grpSp>
        <p:nvGrpSpPr>
          <p:cNvPr id="16" name="Groupe 15"/>
          <p:cNvGrpSpPr/>
          <p:nvPr userDrawn="1"/>
        </p:nvGrpSpPr>
        <p:grpSpPr>
          <a:xfrm>
            <a:off x="1835956" y="713700"/>
            <a:ext cx="8518500" cy="4860000"/>
            <a:chOff x="306000" y="713700"/>
            <a:chExt cx="8518500" cy="4860000"/>
          </a:xfrm>
        </p:grpSpPr>
        <p:sp>
          <p:nvSpPr>
            <p:cNvPr id="17" name="Forme libre 16"/>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Ellipse 17">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pic>
        <p:nvPicPr>
          <p:cNvPr id="15" name="Imag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14" name="ZoneTexte 13"/>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1620979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ver_generic_red_v2">
    <p:spTree>
      <p:nvGrpSpPr>
        <p:cNvPr id="1" name=""/>
        <p:cNvGrpSpPr/>
        <p:nvPr/>
      </p:nvGrpSpPr>
      <p:grpSpPr>
        <a:xfrm>
          <a:off x="0" y="0"/>
          <a:ext cx="0" cy="0"/>
          <a:chOff x="0" y="0"/>
          <a:chExt cx="0" cy="0"/>
        </a:xfrm>
      </p:grpSpPr>
      <p:grpSp>
        <p:nvGrpSpPr>
          <p:cNvPr id="22" name="Groupe 21"/>
          <p:cNvGrpSpPr/>
          <p:nvPr userDrawn="1"/>
        </p:nvGrpSpPr>
        <p:grpSpPr>
          <a:xfrm>
            <a:off x="1835956" y="713700"/>
            <a:ext cx="8518500" cy="4860000"/>
            <a:chOff x="306000" y="713700"/>
            <a:chExt cx="8518500" cy="4860000"/>
          </a:xfrm>
        </p:grpSpPr>
        <p:sp>
          <p:nvSpPr>
            <p:cNvPr id="23" name="Forme libre 22"/>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Ellipse 23">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pic>
        <p:nvPicPr>
          <p:cNvPr id="25" name="Imag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7"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13" name="ZoneTexte 12"/>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299930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ver_generic_blue_v2">
    <p:spTree>
      <p:nvGrpSpPr>
        <p:cNvPr id="1" name=""/>
        <p:cNvGrpSpPr/>
        <p:nvPr/>
      </p:nvGrpSpPr>
      <p:grpSpPr>
        <a:xfrm>
          <a:off x="0" y="0"/>
          <a:ext cx="0" cy="0"/>
          <a:chOff x="0" y="0"/>
          <a:chExt cx="0" cy="0"/>
        </a:xfrm>
      </p:grpSpPr>
      <p:grpSp>
        <p:nvGrpSpPr>
          <p:cNvPr id="15" name="Groupe 14"/>
          <p:cNvGrpSpPr/>
          <p:nvPr userDrawn="1"/>
        </p:nvGrpSpPr>
        <p:grpSpPr>
          <a:xfrm>
            <a:off x="1835956" y="713700"/>
            <a:ext cx="8518500" cy="4860000"/>
            <a:chOff x="306000" y="713700"/>
            <a:chExt cx="8518500" cy="4860000"/>
          </a:xfrm>
        </p:grpSpPr>
        <p:sp>
          <p:nvSpPr>
            <p:cNvPr id="16" name="Forme libre 15"/>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pic>
        <p:nvPicPr>
          <p:cNvPr id="18" name="Imag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19" name="ZoneTexte 18"/>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4225842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ver_generic_blue_v3">
    <p:spTree>
      <p:nvGrpSpPr>
        <p:cNvPr id="1" name=""/>
        <p:cNvGrpSpPr/>
        <p:nvPr/>
      </p:nvGrpSpPr>
      <p:grpSpPr>
        <a:xfrm>
          <a:off x="0" y="0"/>
          <a:ext cx="0" cy="0"/>
          <a:chOff x="0" y="0"/>
          <a:chExt cx="0" cy="0"/>
        </a:xfrm>
      </p:grpSpPr>
      <p:grpSp>
        <p:nvGrpSpPr>
          <p:cNvPr id="15" name="Groupe 14"/>
          <p:cNvGrpSpPr/>
          <p:nvPr userDrawn="1"/>
        </p:nvGrpSpPr>
        <p:grpSpPr>
          <a:xfrm>
            <a:off x="1835956" y="713700"/>
            <a:ext cx="8518500" cy="4860000"/>
            <a:chOff x="306000" y="713700"/>
            <a:chExt cx="8518500" cy="4860000"/>
          </a:xfrm>
        </p:grpSpPr>
        <p:sp>
          <p:nvSpPr>
            <p:cNvPr id="16" name="Forme libre 15"/>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pic>
        <p:nvPicPr>
          <p:cNvPr id="19" name="Imag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14" name="ZoneTexte 13"/>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2380088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ver_customizable_red">
    <p:spTree>
      <p:nvGrpSpPr>
        <p:cNvPr id="1" name=""/>
        <p:cNvGrpSpPr/>
        <p:nvPr/>
      </p:nvGrpSpPr>
      <p:grpSpPr>
        <a:xfrm>
          <a:off x="0" y="0"/>
          <a:ext cx="0" cy="0"/>
          <a:chOff x="0" y="0"/>
          <a:chExt cx="0" cy="0"/>
        </a:xfrm>
      </p:grpSpPr>
      <p:sp>
        <p:nvSpPr>
          <p:cNvPr id="13" name="Ellipse 12">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pic>
        <p:nvPicPr>
          <p:cNvPr id="18" name="Imag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7"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14" name="ZoneTexte 13"/>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
        <p:nvSpPr>
          <p:cNvPr id="15" name="ZoneTexte 14"/>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area:</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Tree>
    <p:extLst>
      <p:ext uri="{BB962C8B-B14F-4D97-AF65-F5344CB8AC3E}">
        <p14:creationId xmlns:p14="http://schemas.microsoft.com/office/powerpoint/2010/main" val="3701127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ver_customizable_blue">
    <p:spTree>
      <p:nvGrpSpPr>
        <p:cNvPr id="1" name=""/>
        <p:cNvGrpSpPr/>
        <p:nvPr/>
      </p:nvGrpSpPr>
      <p:grpSpPr>
        <a:xfrm>
          <a:off x="0" y="0"/>
          <a:ext cx="0" cy="0"/>
          <a:chOff x="0" y="0"/>
          <a:chExt cx="0" cy="0"/>
        </a:xfrm>
      </p:grpSpPr>
      <p:sp>
        <p:nvSpPr>
          <p:cNvPr id="14" name="Ellipse 13">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22" name="ZoneTexte 21"/>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area:</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23" name="ZoneTexte 22"/>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Tree>
    <p:extLst>
      <p:ext uri="{BB962C8B-B14F-4D97-AF65-F5344CB8AC3E}">
        <p14:creationId xmlns:p14="http://schemas.microsoft.com/office/powerpoint/2010/main" val="2402240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_short_titl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824026" y="742854"/>
            <a:ext cx="6573600" cy="770396"/>
          </a:xfrm>
        </p:spPr>
        <p:txBody>
          <a:bodyPr>
            <a:normAutofit/>
          </a:bodyPr>
          <a:lstStyle>
            <a:lvl1pPr>
              <a:lnSpc>
                <a:spcPct val="100000"/>
              </a:lnSpc>
              <a:defRPr sz="4400"/>
            </a:lvl1pPr>
          </a:lstStyle>
          <a:p>
            <a:r>
              <a:rPr lang="en-GB" noProof="0"/>
              <a:t>Agenda</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9" name="Espace réservé du texte 8"/>
          <p:cNvSpPr>
            <a:spLocks noGrp="1"/>
          </p:cNvSpPr>
          <p:nvPr>
            <p:ph type="body" sz="quarter" idx="17" hasCustomPrompt="1"/>
          </p:nvPr>
        </p:nvSpPr>
        <p:spPr bwMode="gray">
          <a:xfrm>
            <a:off x="4824026" y="1998661"/>
            <a:ext cx="6573600" cy="4202113"/>
          </a:xfrm>
        </p:spPr>
        <p:txBody>
          <a:bodyPr/>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a:t>Text level 1</a:t>
            </a:r>
          </a:p>
          <a:p>
            <a:pPr lvl="1"/>
            <a:r>
              <a:rPr lang="en-GB" noProof="0"/>
              <a:t>Text level 2</a:t>
            </a:r>
          </a:p>
        </p:txBody>
      </p:sp>
      <p:sp>
        <p:nvSpPr>
          <p:cNvPr id="19" name="Rectangle 18"/>
          <p:cNvSpPr/>
          <p:nvPr userDrawn="1"/>
        </p:nvSpPr>
        <p:spPr bwMode="gray">
          <a:xfrm>
            <a:off x="0" y="0"/>
            <a:ext cx="4392000" cy="6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Ellipse 21">
            <a:extLst>
              <a:ext uri="{FF2B5EF4-FFF2-40B4-BE49-F238E27FC236}">
                <a16:creationId xmlns:a16="http://schemas.microsoft.com/office/drawing/2014/main" id="{1B78F9F7-2561-40A6-B3B6-97BC76FBCF81}"/>
              </a:ext>
            </a:extLst>
          </p:cNvPr>
          <p:cNvSpPr>
            <a:spLocks noChangeAspect="1"/>
          </p:cNvSpPr>
          <p:nvPr userDrawn="1"/>
        </p:nvSpPr>
        <p:spPr bwMode="gray">
          <a:xfrm>
            <a:off x="1925706" y="1844824"/>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Ellipse 22">
            <a:extLst>
              <a:ext uri="{FF2B5EF4-FFF2-40B4-BE49-F238E27FC236}">
                <a16:creationId xmlns:a16="http://schemas.microsoft.com/office/drawing/2014/main" id="{1B78F9F7-2561-40A6-B3B6-97BC76FBCF81}"/>
              </a:ext>
            </a:extLst>
          </p:cNvPr>
          <p:cNvSpPr>
            <a:spLocks noChangeAspect="1"/>
          </p:cNvSpPr>
          <p:nvPr userDrawn="1"/>
        </p:nvSpPr>
        <p:spPr bwMode="gray">
          <a:xfrm>
            <a:off x="1925706" y="3861048"/>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Ellipse 23">
            <a:extLst>
              <a:ext uri="{FF2B5EF4-FFF2-40B4-BE49-F238E27FC236}">
                <a16:creationId xmlns:a16="http://schemas.microsoft.com/office/drawing/2014/main" id="{1B78F9F7-2561-40A6-B3B6-97BC76FBCF81}"/>
              </a:ext>
            </a:extLst>
          </p:cNvPr>
          <p:cNvSpPr>
            <a:spLocks noChangeAspect="1"/>
          </p:cNvSpPr>
          <p:nvPr userDrawn="1"/>
        </p:nvSpPr>
        <p:spPr bwMode="gray">
          <a:xfrm>
            <a:off x="935596" y="2852936"/>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Ellipse 24">
            <a:extLst>
              <a:ext uri="{FF2B5EF4-FFF2-40B4-BE49-F238E27FC236}">
                <a16:creationId xmlns:a16="http://schemas.microsoft.com/office/drawing/2014/main" id="{1B78F9F7-2561-40A6-B3B6-97BC76FBCF81}"/>
              </a:ext>
            </a:extLst>
          </p:cNvPr>
          <p:cNvSpPr>
            <a:spLocks noChangeAspect="1"/>
          </p:cNvSpPr>
          <p:nvPr userDrawn="1"/>
        </p:nvSpPr>
        <p:spPr bwMode="gray">
          <a:xfrm>
            <a:off x="2915816" y="2852936"/>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Ellipse 25">
            <a:extLst>
              <a:ext uri="{FF2B5EF4-FFF2-40B4-BE49-F238E27FC236}">
                <a16:creationId xmlns:a16="http://schemas.microsoft.com/office/drawing/2014/main" id="{1B78F9F7-2561-40A6-B3B6-97BC76FBCF81}"/>
              </a:ext>
            </a:extLst>
          </p:cNvPr>
          <p:cNvSpPr>
            <a:spLocks noChangeAspect="1"/>
          </p:cNvSpPr>
          <p:nvPr userDrawn="1"/>
        </p:nvSpPr>
        <p:spPr bwMode="gray">
          <a:xfrm>
            <a:off x="2663068" y="2179142"/>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Ellipse 26">
            <a:extLst>
              <a:ext uri="{FF2B5EF4-FFF2-40B4-BE49-F238E27FC236}">
                <a16:creationId xmlns:a16="http://schemas.microsoft.com/office/drawing/2014/main" id="{1B78F9F7-2561-40A6-B3B6-97BC76FBCF81}"/>
              </a:ext>
            </a:extLst>
          </p:cNvPr>
          <p:cNvSpPr>
            <a:spLocks noChangeAspect="1"/>
          </p:cNvSpPr>
          <p:nvPr userDrawn="1"/>
        </p:nvSpPr>
        <p:spPr bwMode="gray">
          <a:xfrm>
            <a:off x="2663068" y="3518260"/>
            <a:ext cx="540000" cy="54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Ellipse 27">
            <a:extLst>
              <a:ext uri="{FF2B5EF4-FFF2-40B4-BE49-F238E27FC236}">
                <a16:creationId xmlns:a16="http://schemas.microsoft.com/office/drawing/2014/main" id="{1B78F9F7-2561-40A6-B3B6-97BC76FBCF81}"/>
              </a:ext>
            </a:extLst>
          </p:cNvPr>
          <p:cNvSpPr>
            <a:spLocks noChangeAspect="1"/>
          </p:cNvSpPr>
          <p:nvPr userDrawn="1"/>
        </p:nvSpPr>
        <p:spPr bwMode="gray">
          <a:xfrm>
            <a:off x="1205596" y="2179142"/>
            <a:ext cx="540000" cy="54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Ellipse 28">
            <a:extLst>
              <a:ext uri="{FF2B5EF4-FFF2-40B4-BE49-F238E27FC236}">
                <a16:creationId xmlns:a16="http://schemas.microsoft.com/office/drawing/2014/main" id="{1B78F9F7-2561-40A6-B3B6-97BC76FBCF81}"/>
              </a:ext>
            </a:extLst>
          </p:cNvPr>
          <p:cNvSpPr>
            <a:spLocks noChangeAspect="1"/>
          </p:cNvSpPr>
          <p:nvPr userDrawn="1"/>
        </p:nvSpPr>
        <p:spPr bwMode="gray">
          <a:xfrm>
            <a:off x="1205596" y="3518260"/>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30" name="Connecteur droit 29"/>
          <p:cNvCxnSpPr/>
          <p:nvPr userDrawn="1"/>
        </p:nvCxnSpPr>
        <p:spPr bwMode="gray">
          <a:xfrm>
            <a:off x="4824027"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1653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_1_column">
    <p:spTree>
      <p:nvGrpSpPr>
        <p:cNvPr id="1" name=""/>
        <p:cNvGrpSpPr/>
        <p:nvPr/>
      </p:nvGrpSpPr>
      <p:grpSpPr>
        <a:xfrm>
          <a:off x="0" y="0"/>
          <a:ext cx="0" cy="0"/>
          <a:chOff x="0" y="0"/>
          <a:chExt cx="0" cy="0"/>
        </a:xfrm>
      </p:grpSpPr>
      <p:sp>
        <p:nvSpPr>
          <p:cNvPr id="6" name="Rectangle 5"/>
          <p:cNvSpPr/>
          <p:nvPr userDrawn="1"/>
        </p:nvSpPr>
        <p:spPr bwMode="gray">
          <a:xfrm>
            <a:off x="0" y="0"/>
            <a:ext cx="2880000" cy="14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1" name="Espace réservé du texte 8"/>
          <p:cNvSpPr>
            <a:spLocks noGrp="1"/>
          </p:cNvSpPr>
          <p:nvPr>
            <p:ph type="body" sz="quarter" idx="18" hasCustomPrompt="1"/>
          </p:nvPr>
        </p:nvSpPr>
        <p:spPr bwMode="gray">
          <a:xfrm>
            <a:off x="792000" y="1998661"/>
            <a:ext cx="10605600" cy="4202113"/>
          </a:xfrm>
        </p:spPr>
        <p:txBody>
          <a:bodyPr numCol="1" spcCol="360000"/>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a:t>Text level 1</a:t>
            </a:r>
          </a:p>
          <a:p>
            <a:pPr lvl="1"/>
            <a:r>
              <a:rPr lang="en-GB" noProof="0"/>
              <a:t>Text level 2</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20" name="Titre 19"/>
          <p:cNvSpPr>
            <a:spLocks noGrp="1"/>
          </p:cNvSpPr>
          <p:nvPr>
            <p:ph type="title" hasCustomPrompt="1"/>
          </p:nvPr>
        </p:nvSpPr>
        <p:spPr bwMode="gray">
          <a:xfrm>
            <a:off x="792000" y="741258"/>
            <a:ext cx="10605600" cy="770400"/>
          </a:xfrm>
        </p:spPr>
        <p:txBody>
          <a:bodyPr>
            <a:noAutofit/>
          </a:bodyPr>
          <a:lstStyle>
            <a:lvl1pPr>
              <a:lnSpc>
                <a:spcPct val="100000"/>
              </a:lnSpc>
              <a:defRPr sz="4400" b="0" baseline="0"/>
            </a:lvl1pPr>
          </a:lstStyle>
          <a:p>
            <a:r>
              <a:rPr lang="en-GB" noProof="0"/>
              <a:t>Agenda</a:t>
            </a:r>
          </a:p>
        </p:txBody>
      </p:sp>
      <p:cxnSp>
        <p:nvCxnSpPr>
          <p:cNvPr id="9" name="Connecteur droit 8"/>
          <p:cNvCxnSpPr/>
          <p:nvPr userDrawn="1"/>
        </p:nvCxnSpPr>
        <p:spPr bwMode="gray">
          <a:xfrm>
            <a:off x="792000"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8152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_2_columns">
    <p:spTree>
      <p:nvGrpSpPr>
        <p:cNvPr id="1" name=""/>
        <p:cNvGrpSpPr/>
        <p:nvPr/>
      </p:nvGrpSpPr>
      <p:grpSpPr>
        <a:xfrm>
          <a:off x="0" y="0"/>
          <a:ext cx="0" cy="0"/>
          <a:chOff x="0" y="0"/>
          <a:chExt cx="0" cy="0"/>
        </a:xfrm>
      </p:grpSpPr>
      <p:sp>
        <p:nvSpPr>
          <p:cNvPr id="6" name="Rectangle 5"/>
          <p:cNvSpPr/>
          <p:nvPr userDrawn="1"/>
        </p:nvSpPr>
        <p:spPr bwMode="gray">
          <a:xfrm>
            <a:off x="0" y="0"/>
            <a:ext cx="2880000" cy="14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1" name="Espace réservé du texte 8"/>
          <p:cNvSpPr>
            <a:spLocks noGrp="1"/>
          </p:cNvSpPr>
          <p:nvPr>
            <p:ph type="body" sz="quarter" idx="18" hasCustomPrompt="1"/>
          </p:nvPr>
        </p:nvSpPr>
        <p:spPr bwMode="gray">
          <a:xfrm>
            <a:off x="792000" y="1998661"/>
            <a:ext cx="10605600" cy="4202113"/>
          </a:xfrm>
        </p:spPr>
        <p:txBody>
          <a:bodyPr numCol="2" spcCol="360000"/>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a:t>Text level 1</a:t>
            </a:r>
          </a:p>
          <a:p>
            <a:pPr lvl="1"/>
            <a:r>
              <a:rPr lang="en-GB" noProof="0"/>
              <a:t>Text level 2</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20" name="Titre 19"/>
          <p:cNvSpPr>
            <a:spLocks noGrp="1"/>
          </p:cNvSpPr>
          <p:nvPr>
            <p:ph type="title" hasCustomPrompt="1"/>
          </p:nvPr>
        </p:nvSpPr>
        <p:spPr bwMode="gray">
          <a:xfrm>
            <a:off x="792000" y="741258"/>
            <a:ext cx="10605600" cy="770400"/>
          </a:xfrm>
        </p:spPr>
        <p:txBody>
          <a:bodyPr>
            <a:noAutofit/>
          </a:bodyPr>
          <a:lstStyle>
            <a:lvl1pPr>
              <a:lnSpc>
                <a:spcPct val="100000"/>
              </a:lnSpc>
              <a:defRPr sz="4400" b="0" baseline="0"/>
            </a:lvl1pPr>
          </a:lstStyle>
          <a:p>
            <a:r>
              <a:rPr lang="en-GB" noProof="0"/>
              <a:t>Agenda</a:t>
            </a:r>
          </a:p>
        </p:txBody>
      </p:sp>
      <p:cxnSp>
        <p:nvCxnSpPr>
          <p:cNvPr id="9" name="Connecteur droit 8"/>
          <p:cNvCxnSpPr/>
          <p:nvPr userDrawn="1"/>
        </p:nvCxnSpPr>
        <p:spPr bwMode="gray">
          <a:xfrm>
            <a:off x="792000"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672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14" name="Rectangle 13"/>
          <p:cNvSpPr/>
          <p:nvPr userDrawn="1"/>
        </p:nvSpPr>
        <p:spPr bwMode="gray">
          <a:xfrm>
            <a:off x="1354" y="0"/>
            <a:ext cx="12190647"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5" name="Rectangle à coins arrondis 14"/>
          <p:cNvSpPr/>
          <p:nvPr userDrawn="1"/>
        </p:nvSpPr>
        <p:spPr bwMode="gray">
          <a:xfrm>
            <a:off x="719403" y="1512162"/>
            <a:ext cx="10968000" cy="331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Titre 6"/>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9" name="Espace réservé du texte 8"/>
          <p:cNvSpPr>
            <a:spLocks noGrp="1"/>
          </p:cNvSpPr>
          <p:nvPr>
            <p:ph type="body" sz="quarter" idx="13" hasCustomPrompt="1"/>
          </p:nvPr>
        </p:nvSpPr>
        <p:spPr bwMode="gray">
          <a:xfrm>
            <a:off x="4680000" y="2182484"/>
            <a:ext cx="6132132" cy="1998000"/>
          </a:xfrm>
        </p:spPr>
        <p:txBody>
          <a:bodyPr anchor="ctr" anchorCtr="0">
            <a:normAutofit/>
          </a:bodyPr>
          <a:lstStyle>
            <a:lvl1pPr marL="0" indent="0">
              <a:lnSpc>
                <a:spcPct val="80000"/>
              </a:lnSpc>
              <a:buNone/>
              <a:defRPr sz="28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Title of chapter</a:t>
            </a:r>
          </a:p>
        </p:txBody>
      </p:sp>
    </p:spTree>
    <p:extLst>
      <p:ext uri="{BB962C8B-B14F-4D97-AF65-F5344CB8AC3E}">
        <p14:creationId xmlns:p14="http://schemas.microsoft.com/office/powerpoint/2010/main" val="3948028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pter_subtitle">
    <p:spTree>
      <p:nvGrpSpPr>
        <p:cNvPr id="1" name=""/>
        <p:cNvGrpSpPr/>
        <p:nvPr/>
      </p:nvGrpSpPr>
      <p:grpSpPr>
        <a:xfrm>
          <a:off x="0" y="0"/>
          <a:ext cx="0" cy="0"/>
          <a:chOff x="0" y="0"/>
          <a:chExt cx="0" cy="0"/>
        </a:xfrm>
      </p:grpSpPr>
      <p:sp>
        <p:nvSpPr>
          <p:cNvPr id="12" name="Rectangle 11"/>
          <p:cNvSpPr/>
          <p:nvPr userDrawn="1"/>
        </p:nvSpPr>
        <p:spPr bwMode="gray">
          <a:xfrm>
            <a:off x="1354" y="0"/>
            <a:ext cx="12190647"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3" name="Rectangle à coins arrondis 12"/>
          <p:cNvSpPr/>
          <p:nvPr userDrawn="1"/>
        </p:nvSpPr>
        <p:spPr bwMode="gray">
          <a:xfrm>
            <a:off x="719403" y="1512162"/>
            <a:ext cx="10968000" cy="331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Titre 6"/>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9" name="Espace réservé du texte 8"/>
          <p:cNvSpPr>
            <a:spLocks noGrp="1"/>
          </p:cNvSpPr>
          <p:nvPr>
            <p:ph type="body" sz="quarter" idx="13" hasCustomPrompt="1"/>
          </p:nvPr>
        </p:nvSpPr>
        <p:spPr bwMode="gray">
          <a:xfrm>
            <a:off x="4680000" y="1736813"/>
            <a:ext cx="6228000" cy="1541443"/>
          </a:xfrm>
        </p:spPr>
        <p:txBody>
          <a:bodyPr anchor="b" anchorCtr="0">
            <a:normAutofit/>
          </a:bodyPr>
          <a:lstStyle>
            <a:lvl1pPr marL="0" indent="0">
              <a:lnSpc>
                <a:spcPct val="80000"/>
              </a:lnSpc>
              <a:buNone/>
              <a:defRPr sz="28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Title of chapter</a:t>
            </a:r>
          </a:p>
        </p:txBody>
      </p:sp>
      <p:sp>
        <p:nvSpPr>
          <p:cNvPr id="10" name="Espace réservé du texte 8"/>
          <p:cNvSpPr>
            <a:spLocks noGrp="1"/>
          </p:cNvSpPr>
          <p:nvPr>
            <p:ph type="body" sz="quarter" idx="14" hasCustomPrompt="1"/>
          </p:nvPr>
        </p:nvSpPr>
        <p:spPr bwMode="gray">
          <a:xfrm>
            <a:off x="4680000" y="3681028"/>
            <a:ext cx="6228000" cy="972108"/>
          </a:xfrm>
        </p:spPr>
        <p:txBody>
          <a:bodyPr anchor="t" anchorCtr="0">
            <a:normAutofit/>
          </a:bodyPr>
          <a:lstStyle>
            <a:lvl1pPr marL="0" indent="0">
              <a:lnSpc>
                <a:spcPct val="85000"/>
              </a:lnSpc>
              <a:spcBef>
                <a:spcPts val="0"/>
              </a:spcBef>
              <a:buNone/>
              <a:defRPr sz="1400" baseline="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 of chapter</a:t>
            </a:r>
          </a:p>
        </p:txBody>
      </p:sp>
      <p:cxnSp>
        <p:nvCxnSpPr>
          <p:cNvPr id="11" name="Connecteur droit 10"/>
          <p:cNvCxnSpPr/>
          <p:nvPr userDrawn="1"/>
        </p:nvCxnSpPr>
        <p:spPr bwMode="gray">
          <a:xfrm>
            <a:off x="4680000" y="3454878"/>
            <a:ext cx="12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1918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4784"/>
            <a:ext cx="10605600" cy="4715991"/>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4" name="Titre 3"/>
          <p:cNvSpPr>
            <a:spLocks noGrp="1"/>
          </p:cNvSpPr>
          <p:nvPr>
            <p:ph type="title" hasCustomPrompt="1"/>
          </p:nvPr>
        </p:nvSpPr>
        <p:spPr bwMode="gray">
          <a:xfrm>
            <a:off x="792000" y="557645"/>
            <a:ext cx="10605600" cy="648000"/>
          </a:xfrm>
        </p:spPr>
        <p:txBody>
          <a:bodyPr/>
          <a:lstStyle>
            <a:lvl1pPr>
              <a:defRPr>
                <a:solidFill>
                  <a:schemeClr val="accent3"/>
                </a:solidFill>
              </a:defRPr>
            </a:lvl1pPr>
          </a:lstStyle>
          <a:p>
            <a:r>
              <a:rPr lang="en-GB" noProof="0"/>
              <a:t>Title</a:t>
            </a:r>
          </a:p>
        </p:txBody>
      </p:sp>
      <p:sp>
        <p:nvSpPr>
          <p:cNvPr id="2" name="Espace réservé de la date 1"/>
          <p:cNvSpPr>
            <a:spLocks noGrp="1"/>
          </p:cNvSpPr>
          <p:nvPr>
            <p:ph type="dt" sz="half" idx="14"/>
          </p:nvPr>
        </p:nvSpPr>
        <p:spPr bwMode="gray"/>
        <p:txBody>
          <a:bodyPr/>
          <a:lstStyle/>
          <a:p>
            <a:pPr algn="l"/>
            <a:r>
              <a:rPr lang="en-US" noProof="0"/>
              <a:t>Date</a:t>
            </a:r>
            <a:endParaRPr lang="en-GB" noProof="0"/>
          </a:p>
        </p:txBody>
      </p:sp>
      <p:sp>
        <p:nvSpPr>
          <p:cNvPr id="5" name="Espace réservé du pied de page 4"/>
          <p:cNvSpPr>
            <a:spLocks noGrp="1"/>
          </p:cNvSpPr>
          <p:nvPr>
            <p:ph type="ftr" sz="quarter" idx="15"/>
          </p:nvPr>
        </p:nvSpPr>
        <p:spPr bwMode="gray"/>
        <p:txBody>
          <a:body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16"/>
          </p:nvPr>
        </p:nvSpPr>
        <p:spPr bwMode="gray"/>
        <p:txBody>
          <a:bodyPr/>
          <a:lstStyle/>
          <a:p>
            <a:fld id="{733122C9-A0B9-462F-8757-0847AD287B63}" type="slidenum">
              <a:rPr lang="en-GB" noProof="0" smtClean="0"/>
              <a:pPr/>
              <a:t>‹#›</a:t>
            </a:fld>
            <a:endParaRPr lang="en-GB" noProof="0"/>
          </a:p>
        </p:txBody>
      </p:sp>
    </p:spTree>
    <p:extLst>
      <p:ext uri="{BB962C8B-B14F-4D97-AF65-F5344CB8AC3E}">
        <p14:creationId xmlns:p14="http://schemas.microsoft.com/office/powerpoint/2010/main" val="2403037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s_sub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2"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4" name="Titre 3"/>
          <p:cNvSpPr>
            <a:spLocks noGrp="1"/>
          </p:cNvSpPr>
          <p:nvPr>
            <p:ph type="title" hasCustomPrompt="1"/>
          </p:nvPr>
        </p:nvSpPr>
        <p:spPr bwMode="gray">
          <a:xfrm>
            <a:off x="792000" y="557645"/>
            <a:ext cx="10605600" cy="648000"/>
          </a:xfrm>
        </p:spPr>
        <p:txBody>
          <a:bodyPr/>
          <a:lstStyle>
            <a:lvl1pPr>
              <a:defRPr>
                <a:solidFill>
                  <a:schemeClr val="accent3"/>
                </a:solidFill>
              </a:defRPr>
            </a:lvl1pPr>
          </a:lstStyle>
          <a:p>
            <a:r>
              <a:rPr lang="en-GB" noProof="0"/>
              <a:t>Title</a:t>
            </a:r>
          </a:p>
        </p:txBody>
      </p:sp>
      <p:sp>
        <p:nvSpPr>
          <p:cNvPr id="2" name="Espace réservé de la date 1"/>
          <p:cNvSpPr>
            <a:spLocks noGrp="1"/>
          </p:cNvSpPr>
          <p:nvPr>
            <p:ph type="dt" sz="half" idx="14"/>
          </p:nvPr>
        </p:nvSpPr>
        <p:spPr bwMode="gray"/>
        <p:txBody>
          <a:bodyPr/>
          <a:lstStyle/>
          <a:p>
            <a:pPr algn="l"/>
            <a:r>
              <a:rPr lang="en-US" noProof="0"/>
              <a:t>Date</a:t>
            </a:r>
            <a:endParaRPr lang="en-GB" noProof="0"/>
          </a:p>
        </p:txBody>
      </p:sp>
      <p:sp>
        <p:nvSpPr>
          <p:cNvPr id="5" name="Espace réservé du pied de page 4"/>
          <p:cNvSpPr>
            <a:spLocks noGrp="1"/>
          </p:cNvSpPr>
          <p:nvPr>
            <p:ph type="ftr" sz="quarter" idx="15"/>
          </p:nvPr>
        </p:nvSpPr>
        <p:spPr bwMode="gray"/>
        <p:txBody>
          <a:body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16"/>
          </p:nvPr>
        </p:nvSpPr>
        <p:spPr bwMode="gray"/>
        <p:txBody>
          <a:bodyPr/>
          <a:lstStyle/>
          <a:p>
            <a:fld id="{733122C9-A0B9-462F-8757-0847AD287B63}" type="slidenum">
              <a:rPr lang="en-GB" noProof="0" smtClean="0"/>
              <a:pPr/>
              <a:t>‹#›</a:t>
            </a:fld>
            <a:endParaRPr lang="en-GB" noProof="0"/>
          </a:p>
        </p:txBody>
      </p:sp>
    </p:spTree>
    <p:extLst>
      <p:ext uri="{BB962C8B-B14F-4D97-AF65-F5344CB8AC3E}">
        <p14:creationId xmlns:p14="http://schemas.microsoft.com/office/powerpoint/2010/main" val="37002749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3200"/>
            <a:ext cx="4800000" cy="471757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0" name="Espace réservé du contenu 2"/>
          <p:cNvSpPr>
            <a:spLocks noGrp="1"/>
          </p:cNvSpPr>
          <p:nvPr>
            <p:ph idx="14" hasCustomPrompt="1"/>
          </p:nvPr>
        </p:nvSpPr>
        <p:spPr bwMode="gray">
          <a:xfrm>
            <a:off x="6597600" y="1483200"/>
            <a:ext cx="4800000" cy="471757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2" name="Titre 1"/>
          <p:cNvSpPr>
            <a:spLocks noGrp="1"/>
          </p:cNvSpPr>
          <p:nvPr>
            <p:ph type="title" hasCustomPrompt="1"/>
          </p:nvPr>
        </p:nvSpPr>
        <p:spPr>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17868911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ts_sub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2019320"/>
            <a:ext cx="48000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4" name="Titre 3"/>
          <p:cNvSpPr>
            <a:spLocks noGrp="1"/>
          </p:cNvSpPr>
          <p:nvPr>
            <p:ph type="title" hasCustomPrompt="1"/>
          </p:nvPr>
        </p:nvSpPr>
        <p:spPr bwMode="gray">
          <a:xfrm>
            <a:off x="792000" y="557645"/>
            <a:ext cx="10605600" cy="648000"/>
          </a:xfrm>
        </p:spPr>
        <p:txBody>
          <a:bodyPr/>
          <a:lstStyle>
            <a:lvl1pPr>
              <a:defRPr>
                <a:solidFill>
                  <a:schemeClr val="accent3"/>
                </a:solidFill>
              </a:defRPr>
            </a:lvl1pPr>
          </a:lstStyle>
          <a:p>
            <a:r>
              <a:rPr lang="en-GB" noProof="0"/>
              <a:t>Title</a:t>
            </a:r>
          </a:p>
        </p:txBody>
      </p:sp>
      <p:sp>
        <p:nvSpPr>
          <p:cNvPr id="10" name="Espace réservé du contenu 2"/>
          <p:cNvSpPr>
            <a:spLocks noGrp="1"/>
          </p:cNvSpPr>
          <p:nvPr>
            <p:ph idx="14" hasCustomPrompt="1"/>
          </p:nvPr>
        </p:nvSpPr>
        <p:spPr bwMode="gray">
          <a:xfrm>
            <a:off x="6597600" y="2019320"/>
            <a:ext cx="48000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Tree>
    <p:extLst>
      <p:ext uri="{BB962C8B-B14F-4D97-AF65-F5344CB8AC3E}">
        <p14:creationId xmlns:p14="http://schemas.microsoft.com/office/powerpoint/2010/main" val="4126201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s_conclusion">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3200"/>
            <a:ext cx="10605600" cy="388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24111424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s_subtitle_conclusion">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2019320"/>
            <a:ext cx="10605600" cy="334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rm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39285924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s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0" name="Espace réservé du contenu 2"/>
          <p:cNvSpPr>
            <a:spLocks noGrp="1"/>
          </p:cNvSpPr>
          <p:nvPr>
            <p:ph idx="1" hasCustomPrompt="1"/>
          </p:nvPr>
        </p:nvSpPr>
        <p:spPr bwMode="gray">
          <a:xfrm>
            <a:off x="792000" y="1483199"/>
            <a:ext cx="4800000" cy="388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2" name="Espace réservé du contenu 2"/>
          <p:cNvSpPr>
            <a:spLocks noGrp="1"/>
          </p:cNvSpPr>
          <p:nvPr>
            <p:ph idx="16" hasCustomPrompt="1"/>
          </p:nvPr>
        </p:nvSpPr>
        <p:spPr bwMode="gray">
          <a:xfrm>
            <a:off x="6597600" y="1483199"/>
            <a:ext cx="4800000" cy="388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Tree>
    <p:extLst>
      <p:ext uri="{BB962C8B-B14F-4D97-AF65-F5344CB8AC3E}">
        <p14:creationId xmlns:p14="http://schemas.microsoft.com/office/powerpoint/2010/main" val="2608222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ontents_subtitle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rm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contenu 2"/>
          <p:cNvSpPr>
            <a:spLocks noGrp="1"/>
          </p:cNvSpPr>
          <p:nvPr>
            <p:ph idx="1" hasCustomPrompt="1"/>
          </p:nvPr>
        </p:nvSpPr>
        <p:spPr bwMode="gray">
          <a:xfrm>
            <a:off x="792000" y="2019319"/>
            <a:ext cx="4800000" cy="334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5" name="Espace réservé du contenu 2"/>
          <p:cNvSpPr>
            <a:spLocks noGrp="1"/>
          </p:cNvSpPr>
          <p:nvPr>
            <p:ph idx="16" hasCustomPrompt="1"/>
          </p:nvPr>
        </p:nvSpPr>
        <p:spPr bwMode="gray">
          <a:xfrm>
            <a:off x="6597600" y="2019319"/>
            <a:ext cx="4800000" cy="334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Tree>
    <p:extLst>
      <p:ext uri="{BB962C8B-B14F-4D97-AF65-F5344CB8AC3E}">
        <p14:creationId xmlns:p14="http://schemas.microsoft.com/office/powerpoint/2010/main" val="5701743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s_1picture_bottom">
    <p:spTree>
      <p:nvGrpSpPr>
        <p:cNvPr id="1" name=""/>
        <p:cNvGrpSpPr/>
        <p:nvPr/>
      </p:nvGrpSpPr>
      <p:grpSpPr>
        <a:xfrm>
          <a:off x="0" y="0"/>
          <a:ext cx="0" cy="0"/>
          <a:chOff x="0" y="0"/>
          <a:chExt cx="0" cy="0"/>
        </a:xfrm>
      </p:grpSpPr>
      <p:sp>
        <p:nvSpPr>
          <p:cNvPr id="16" name="Espace réservé du contenu 15"/>
          <p:cNvSpPr>
            <a:spLocks noGrp="1"/>
          </p:cNvSpPr>
          <p:nvPr>
            <p:ph sz="quarter" idx="17" hasCustomPrompt="1"/>
          </p:nvPr>
        </p:nvSpPr>
        <p:spPr bwMode="gray">
          <a:xfrm>
            <a:off x="792000" y="1483200"/>
            <a:ext cx="10605600" cy="1944000"/>
          </a:xfrm>
        </p:spPr>
        <p:txBody>
          <a:body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12192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2" name="Titre 1"/>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0"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1660437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s_subtitle_1picture_bottom">
    <p:spTree>
      <p:nvGrpSpPr>
        <p:cNvPr id="1" name=""/>
        <p:cNvGrpSpPr/>
        <p:nvPr/>
      </p:nvGrpSpPr>
      <p:grpSpPr>
        <a:xfrm>
          <a:off x="0" y="0"/>
          <a:ext cx="0" cy="0"/>
          <a:chOff x="0" y="0"/>
          <a:chExt cx="0" cy="0"/>
        </a:xfrm>
      </p:grpSpPr>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12192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6" name="Espace réservé du contenu 15"/>
          <p:cNvSpPr>
            <a:spLocks noGrp="1"/>
          </p:cNvSpPr>
          <p:nvPr>
            <p:ph sz="quarter" idx="17" hasCustomPrompt="1"/>
          </p:nvPr>
        </p:nvSpPr>
        <p:spPr bwMode="gray">
          <a:xfrm>
            <a:off x="792000" y="2019600"/>
            <a:ext cx="10605600" cy="1404000"/>
          </a:xfrm>
        </p:spPr>
        <p:txBody>
          <a:body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2" name="Titre 1"/>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0"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22614609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s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contenu 15"/>
          <p:cNvSpPr>
            <a:spLocks noGrp="1"/>
          </p:cNvSpPr>
          <p:nvPr>
            <p:ph sz="quarter" idx="17" hasCustomPrompt="1"/>
          </p:nvPr>
        </p:nvSpPr>
        <p:spPr bwMode="gray">
          <a:xfrm>
            <a:off x="792000" y="1483200"/>
            <a:ext cx="10605600" cy="1944000"/>
          </a:xfrm>
        </p:spPr>
        <p:txBody>
          <a:body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1"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9" hasCustomPrompt="1"/>
          </p:nvPr>
        </p:nvSpPr>
        <p:spPr bwMode="gray">
          <a:xfrm rot="5400000">
            <a:off x="6887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27405001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s_subtitle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contenu 15"/>
          <p:cNvSpPr>
            <a:spLocks noGrp="1"/>
          </p:cNvSpPr>
          <p:nvPr>
            <p:ph sz="quarter" idx="17" hasCustomPrompt="1"/>
          </p:nvPr>
        </p:nvSpPr>
        <p:spPr bwMode="gray">
          <a:xfrm>
            <a:off x="792000" y="2019600"/>
            <a:ext cx="10605600" cy="1404000"/>
          </a:xfrm>
        </p:spPr>
        <p:txBody>
          <a:body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1"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9" hasCustomPrompt="1"/>
          </p:nvPr>
        </p:nvSpPr>
        <p:spPr bwMode="gray">
          <a:xfrm rot="5400000">
            <a:off x="6887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6"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Tree>
    <p:extLst>
      <p:ext uri="{BB962C8B-B14F-4D97-AF65-F5344CB8AC3E}">
        <p14:creationId xmlns:p14="http://schemas.microsoft.com/office/powerpoint/2010/main" val="12540973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s_1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1483200"/>
            <a:ext cx="5828400" cy="4716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557645"/>
            <a:ext cx="5828400" cy="648000"/>
          </a:xfrm>
        </p:spPr>
        <p:txBody>
          <a:bodyPr/>
          <a:lstStyle>
            <a:lvl1pPr>
              <a:defRPr/>
            </a:lvl1pPr>
          </a:lstStyle>
          <a:p>
            <a:r>
              <a:rPr lang="en-GB" noProof="0"/>
              <a:t>Title</a:t>
            </a:r>
          </a:p>
        </p:txBody>
      </p:sp>
    </p:spTree>
    <p:extLst>
      <p:ext uri="{BB962C8B-B14F-4D97-AF65-F5344CB8AC3E}">
        <p14:creationId xmlns:p14="http://schemas.microsoft.com/office/powerpoint/2010/main" val="5717139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s_subtitle_1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2019320"/>
            <a:ext cx="58284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58284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3"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557645"/>
            <a:ext cx="5828400" cy="648000"/>
          </a:xfrm>
        </p:spPr>
        <p:txBody>
          <a:bodyPr/>
          <a:lstStyle>
            <a:lvl1pPr>
              <a:defRPr/>
            </a:lvl1pPr>
          </a:lstStyle>
          <a:p>
            <a:r>
              <a:rPr lang="en-GB" noProof="0"/>
              <a:t>Title</a:t>
            </a:r>
          </a:p>
        </p:txBody>
      </p:sp>
    </p:spTree>
    <p:extLst>
      <p:ext uri="{BB962C8B-B14F-4D97-AF65-F5344CB8AC3E}">
        <p14:creationId xmlns:p14="http://schemas.microsoft.com/office/powerpoint/2010/main" val="1194983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s_2_pictures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1483200"/>
            <a:ext cx="5828400" cy="4716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5" hasCustomPrompt="1"/>
          </p:nvPr>
        </p:nvSpPr>
        <p:spPr bwMode="gray">
          <a:xfrm>
            <a:off x="7080000" y="316800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2"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3" name="Espace réservé du texte 4"/>
          <p:cNvSpPr>
            <a:spLocks noGrp="1"/>
          </p:cNvSpPr>
          <p:nvPr>
            <p:ph type="body" sz="quarter" idx="17" hasCustomPrompt="1"/>
          </p:nvPr>
        </p:nvSpPr>
        <p:spPr bwMode="gray">
          <a:xfrm rot="5400000">
            <a:off x="7775632" y="2904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557645"/>
            <a:ext cx="5828400" cy="648000"/>
          </a:xfrm>
        </p:spPr>
        <p:txBody>
          <a:bodyPr/>
          <a:lstStyle>
            <a:lvl1pPr>
              <a:defRPr baseline="0"/>
            </a:lvl1pPr>
          </a:lstStyle>
          <a:p>
            <a:r>
              <a:rPr lang="en-GB" noProof="0"/>
              <a:t>Title</a:t>
            </a:r>
          </a:p>
        </p:txBody>
      </p:sp>
    </p:spTree>
    <p:extLst>
      <p:ext uri="{BB962C8B-B14F-4D97-AF65-F5344CB8AC3E}">
        <p14:creationId xmlns:p14="http://schemas.microsoft.com/office/powerpoint/2010/main" val="12380341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s_subtitle_2_pictures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2019320"/>
            <a:ext cx="58284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58284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5" hasCustomPrompt="1"/>
          </p:nvPr>
        </p:nvSpPr>
        <p:spPr bwMode="gray">
          <a:xfrm>
            <a:off x="7080000" y="316800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2" name="Titre 1"/>
          <p:cNvSpPr>
            <a:spLocks noGrp="1"/>
          </p:cNvSpPr>
          <p:nvPr>
            <p:ph type="title" hasCustomPrompt="1"/>
          </p:nvPr>
        </p:nvSpPr>
        <p:spPr bwMode="gray">
          <a:xfrm>
            <a:off x="792000" y="557645"/>
            <a:ext cx="5828400" cy="648000"/>
          </a:xfrm>
        </p:spPr>
        <p:txBody>
          <a:bodyPr/>
          <a:lstStyle>
            <a:lvl1pPr>
              <a:defRPr baseline="0"/>
            </a:lvl1pPr>
          </a:lstStyle>
          <a:p>
            <a:r>
              <a:rPr lang="en-GB" noProof="0"/>
              <a:t>Title</a:t>
            </a:r>
          </a:p>
        </p:txBody>
      </p:sp>
      <p:sp>
        <p:nvSpPr>
          <p:cNvPr id="15"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6" name="Espace réservé du texte 4"/>
          <p:cNvSpPr>
            <a:spLocks noGrp="1"/>
          </p:cNvSpPr>
          <p:nvPr>
            <p:ph type="body" sz="quarter" idx="17" hasCustomPrompt="1"/>
          </p:nvPr>
        </p:nvSpPr>
        <p:spPr bwMode="gray">
          <a:xfrm rot="5400000">
            <a:off x="7775632" y="2904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13391681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Contents_1picture_left">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3199"/>
            <a:ext cx="4800000" cy="1854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0" name="Espace réservé du contenu 2"/>
          <p:cNvSpPr>
            <a:spLocks noGrp="1"/>
          </p:cNvSpPr>
          <p:nvPr>
            <p:ph idx="14" hasCustomPrompt="1"/>
          </p:nvPr>
        </p:nvSpPr>
        <p:spPr bwMode="gray">
          <a:xfrm>
            <a:off x="6597600" y="1483200"/>
            <a:ext cx="4800000" cy="471757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1"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792000" y="3456000"/>
            <a:ext cx="48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2" name="Espace réservé du texte 4"/>
          <p:cNvSpPr>
            <a:spLocks noGrp="1"/>
          </p:cNvSpPr>
          <p:nvPr>
            <p:ph type="body" sz="quarter" idx="17" hasCustomPrompt="1"/>
          </p:nvPr>
        </p:nvSpPr>
        <p:spPr bwMode="gray">
          <a:xfrm rot="5400000">
            <a:off x="1487632" y="2877384"/>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2" name="Titre 1"/>
          <p:cNvSpPr>
            <a:spLocks noGrp="1"/>
          </p:cNvSpPr>
          <p:nvPr>
            <p:ph type="title" hasCustomPrompt="1"/>
          </p:nvPr>
        </p:nvSpPr>
        <p:spPr>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9854482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Rectangle 1"/>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0" y="0"/>
            <a:ext cx="1219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1" name="Espace réservé du texte 4"/>
          <p:cNvSpPr>
            <a:spLocks noGrp="1"/>
          </p:cNvSpPr>
          <p:nvPr>
            <p:ph type="body" sz="quarter" idx="16" hasCustomPrompt="1"/>
          </p:nvPr>
        </p:nvSpPr>
        <p:spPr bwMode="gray">
          <a:xfrm rot="5400000">
            <a:off x="69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8" name="ZoneTexte 17"/>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area:</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10" name="ZoneTexte 9"/>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Tree>
    <p:extLst>
      <p:ext uri="{BB962C8B-B14F-4D97-AF65-F5344CB8AC3E}">
        <p14:creationId xmlns:p14="http://schemas.microsoft.com/office/powerpoint/2010/main" val="7750163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Pictures">
    <p:spTree>
      <p:nvGrpSpPr>
        <p:cNvPr id="1" name=""/>
        <p:cNvGrpSpPr/>
        <p:nvPr/>
      </p:nvGrpSpPr>
      <p:grpSpPr>
        <a:xfrm>
          <a:off x="0" y="0"/>
          <a:ext cx="0" cy="0"/>
          <a:chOff x="0" y="0"/>
          <a:chExt cx="0" cy="0"/>
        </a:xfrm>
      </p:grpSpPr>
      <p:sp>
        <p:nvSpPr>
          <p:cNvPr id="15" name="Rectangle 14"/>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0"/>
            <a:ext cx="6000000" cy="6192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0"/>
            <a:ext cx="6000000" cy="6192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du texte 4"/>
          <p:cNvSpPr>
            <a:spLocks noGrp="1"/>
          </p:cNvSpPr>
          <p:nvPr>
            <p:ph type="body" sz="quarter" idx="17" hasCustomPrompt="1"/>
          </p:nvPr>
        </p:nvSpPr>
        <p:spPr bwMode="gray">
          <a:xfrm rot="5400000">
            <a:off x="69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2" name="Espace réservé du texte 4"/>
          <p:cNvSpPr>
            <a:spLocks noGrp="1"/>
          </p:cNvSpPr>
          <p:nvPr>
            <p:ph type="body" sz="quarter" idx="18" hasCustomPrompt="1"/>
          </p:nvPr>
        </p:nvSpPr>
        <p:spPr bwMode="gray">
          <a:xfrm rot="5400000">
            <a:off x="6887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42412597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_1picture_bottom">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12192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p:txBody>
          <a:bodyPr/>
          <a:lstStyle>
            <a:lvl1pPr>
              <a:defRPr/>
            </a:lvl1pPr>
          </a:lstStyle>
          <a:p>
            <a:r>
              <a:rPr lang="en-GB" noProof="0"/>
              <a:t>Title</a:t>
            </a:r>
          </a:p>
        </p:txBody>
      </p:sp>
      <p:sp>
        <p:nvSpPr>
          <p:cNvPr id="11"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2689783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_subtitle_1picture_bottom">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12192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1"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18533650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_subtitle_6_pictures">
    <p:spTree>
      <p:nvGrpSpPr>
        <p:cNvPr id="1" name=""/>
        <p:cNvGrpSpPr/>
        <p:nvPr/>
      </p:nvGrpSpPr>
      <p:grpSpPr>
        <a:xfrm>
          <a:off x="0" y="0"/>
          <a:ext cx="0" cy="0"/>
          <a:chOff x="0" y="0"/>
          <a:chExt cx="0" cy="0"/>
        </a:xfrm>
      </p:grpSpPr>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7" hasCustomPrompt="1"/>
          </p:nvPr>
        </p:nvSpPr>
        <p:spPr bwMode="gray">
          <a:xfrm>
            <a:off x="4128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8256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7" name="Espace réservé pour une image  15">
            <a:extLst>
              <a:ext uri="{FF2B5EF4-FFF2-40B4-BE49-F238E27FC236}">
                <a16:creationId xmlns:a16="http://schemas.microsoft.com/office/drawing/2014/main" id="{A3FF6568-34B8-4C7C-95F9-D26DA72F510E}"/>
              </a:ext>
            </a:extLst>
          </p:cNvPr>
          <p:cNvSpPr>
            <a:spLocks noGrp="1"/>
          </p:cNvSpPr>
          <p:nvPr>
            <p:ph type="pic" sz="quarter" idx="19" hasCustomPrompt="1"/>
          </p:nvPr>
        </p:nvSpPr>
        <p:spPr bwMode="gray">
          <a:xfrm>
            <a:off x="-1175"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127413"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9" name="Espace réservé pour une image  15">
            <a:extLst>
              <a:ext uri="{FF2B5EF4-FFF2-40B4-BE49-F238E27FC236}">
                <a16:creationId xmlns:a16="http://schemas.microsoft.com/office/drawing/2014/main" id="{A3FF6568-34B8-4C7C-95F9-D26DA72F510E}"/>
              </a:ext>
            </a:extLst>
          </p:cNvPr>
          <p:cNvSpPr>
            <a:spLocks noGrp="1"/>
          </p:cNvSpPr>
          <p:nvPr>
            <p:ph type="pic" sz="quarter" idx="21" hasCustomPrompt="1"/>
          </p:nvPr>
        </p:nvSpPr>
        <p:spPr bwMode="gray">
          <a:xfrm>
            <a:off x="8256000"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12135850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ontents_subtitle_3_pictures">
    <p:spTree>
      <p:nvGrpSpPr>
        <p:cNvPr id="1" name=""/>
        <p:cNvGrpSpPr/>
        <p:nvPr/>
      </p:nvGrpSpPr>
      <p:grpSpPr>
        <a:xfrm>
          <a:off x="0" y="0"/>
          <a:ext cx="0" cy="0"/>
          <a:chOff x="0" y="0"/>
          <a:chExt cx="0" cy="0"/>
        </a:xfrm>
      </p:grpSpPr>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8256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127413"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6" name="Espace réservé du contenu 5"/>
          <p:cNvSpPr>
            <a:spLocks noGrp="1"/>
          </p:cNvSpPr>
          <p:nvPr>
            <p:ph sz="quarter" idx="21" hasCustomPrompt="1"/>
          </p:nvPr>
        </p:nvSpPr>
        <p:spPr>
          <a:xfrm>
            <a:off x="4128000" y="1872000"/>
            <a:ext cx="3936000" cy="2088000"/>
          </a:xfrm>
        </p:spPr>
        <p:txBody>
          <a:bodyPr lIns="144000" tIns="144000" rIns="144000" bIns="144000"/>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20" name="Espace réservé du contenu 5"/>
          <p:cNvSpPr>
            <a:spLocks noGrp="1"/>
          </p:cNvSpPr>
          <p:nvPr>
            <p:ph sz="quarter" idx="22" hasCustomPrompt="1"/>
          </p:nvPr>
        </p:nvSpPr>
        <p:spPr>
          <a:xfrm>
            <a:off x="0" y="4104000"/>
            <a:ext cx="3936000" cy="2088000"/>
          </a:xfrm>
        </p:spPr>
        <p:txBody>
          <a:bodyPr lIns="144000" tIns="144000" rIns="144000" bIns="144000"/>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21" name="Espace réservé du contenu 5"/>
          <p:cNvSpPr>
            <a:spLocks noGrp="1"/>
          </p:cNvSpPr>
          <p:nvPr>
            <p:ph sz="quarter" idx="23" hasCustomPrompt="1"/>
          </p:nvPr>
        </p:nvSpPr>
        <p:spPr>
          <a:xfrm>
            <a:off x="8256000" y="4104000"/>
            <a:ext cx="3936000" cy="2088000"/>
          </a:xfrm>
        </p:spPr>
        <p:txBody>
          <a:bodyPr lIns="144000" tIns="144000" rIns="144000" bIns="144000"/>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Tree>
    <p:extLst>
      <p:ext uri="{BB962C8B-B14F-4D97-AF65-F5344CB8AC3E}">
        <p14:creationId xmlns:p14="http://schemas.microsoft.com/office/powerpoint/2010/main" val="2027125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_subtitle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1872000"/>
            <a:ext cx="6000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6000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8" hasCustomPrompt="1"/>
          </p:nvPr>
        </p:nvSpPr>
        <p:spPr bwMode="gray">
          <a:xfrm rot="5400000">
            <a:off x="6887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31647020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Pictures">
    <p:spTree>
      <p:nvGrpSpPr>
        <p:cNvPr id="1" name=""/>
        <p:cNvGrpSpPr/>
        <p:nvPr/>
      </p:nvGrpSpPr>
      <p:grpSpPr>
        <a:xfrm>
          <a:off x="0" y="0"/>
          <a:ext cx="0" cy="0"/>
          <a:chOff x="0" y="0"/>
          <a:chExt cx="0" cy="0"/>
        </a:xfrm>
      </p:grpSpPr>
      <p:sp>
        <p:nvSpPr>
          <p:cNvPr id="21" name="Rectangle 20"/>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240000" y="180000"/>
            <a:ext cx="4200000" cy="385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7" hasCustomPrompt="1"/>
          </p:nvPr>
        </p:nvSpPr>
        <p:spPr bwMode="gray">
          <a:xfrm>
            <a:off x="240000" y="4104000"/>
            <a:ext cx="49440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10331669" y="4104000"/>
            <a:ext cx="16176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a:t>
            </a:r>
            <a:br>
              <a:rPr lang="en-GB" noProof="0"/>
            </a:br>
            <a:r>
              <a:rPr lang="en-GB" noProof="0"/>
              <a:t>to insert a picture </a:t>
            </a:r>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9" hasCustomPrompt="1"/>
          </p:nvPr>
        </p:nvSpPr>
        <p:spPr bwMode="gray">
          <a:xfrm>
            <a:off x="8752495" y="180000"/>
            <a:ext cx="3201600" cy="385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544248" y="180000"/>
            <a:ext cx="4104000" cy="187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7" name="Espace réservé pour une image  15">
            <a:extLst>
              <a:ext uri="{FF2B5EF4-FFF2-40B4-BE49-F238E27FC236}">
                <a16:creationId xmlns:a16="http://schemas.microsoft.com/office/drawing/2014/main" id="{A3FF6568-34B8-4C7C-95F9-D26DA72F510E}"/>
              </a:ext>
            </a:extLst>
          </p:cNvPr>
          <p:cNvSpPr>
            <a:spLocks noGrp="1"/>
          </p:cNvSpPr>
          <p:nvPr>
            <p:ph type="pic" sz="quarter" idx="21" hasCustomPrompt="1"/>
          </p:nvPr>
        </p:nvSpPr>
        <p:spPr bwMode="gray">
          <a:xfrm>
            <a:off x="4544248" y="2124000"/>
            <a:ext cx="4104000" cy="190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2" hasCustomPrompt="1"/>
          </p:nvPr>
        </p:nvSpPr>
        <p:spPr bwMode="gray">
          <a:xfrm>
            <a:off x="5285835" y="4104000"/>
            <a:ext cx="49440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27" name="ZoneTexte 26"/>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a:t>To move/resize the picture inside </a:t>
            </a:r>
            <a:br>
              <a:rPr lang="en-GB" sz="800" b="0" noProof="0"/>
            </a:br>
            <a:r>
              <a:rPr lang="en-GB" sz="800" b="0" noProof="0"/>
              <a:t>the picture area:</a:t>
            </a:r>
          </a:p>
          <a:p>
            <a:endParaRPr lang="en-GB" sz="800" b="0" noProof="0"/>
          </a:p>
          <a:p>
            <a:pPr marL="171450" indent="-171450">
              <a:buFontTx/>
              <a:buChar char="-"/>
            </a:pPr>
            <a:r>
              <a:rPr lang="en-GB" sz="800" b="0" noProof="0"/>
              <a:t>Click on the icon to insert a picture</a:t>
            </a:r>
          </a:p>
          <a:p>
            <a:pPr marL="171450" indent="-171450">
              <a:buFontTx/>
              <a:buChar char="-"/>
            </a:pPr>
            <a:r>
              <a:rPr lang="en-GB" sz="800" b="0" noProof="0"/>
              <a:t>Select the picture</a:t>
            </a:r>
          </a:p>
          <a:p>
            <a:pPr marL="171450" indent="-171450">
              <a:buFontTx/>
              <a:buChar char="-"/>
            </a:pPr>
            <a:r>
              <a:rPr lang="en-GB" sz="800" b="0" noProof="0"/>
              <a:t>Click right on the picture and </a:t>
            </a:r>
            <a:r>
              <a:rPr lang="en-GB" sz="800" b="1" noProof="0"/>
              <a:t>select “Crop”</a:t>
            </a:r>
          </a:p>
          <a:p>
            <a:pPr marL="171450" indent="-171450">
              <a:buFontTx/>
              <a:buChar char="-"/>
            </a:pPr>
            <a:r>
              <a:rPr lang="en-GB" sz="800" b="0" noProof="0"/>
              <a:t>Move and resize (if needed) your picture (don’t use the black cropping handles)</a:t>
            </a:r>
          </a:p>
          <a:p>
            <a:pPr marL="171450" indent="-171450">
              <a:buFontTx/>
              <a:buChar char="-"/>
            </a:pPr>
            <a:r>
              <a:rPr lang="en-GB" sz="800" b="0" noProof="0"/>
              <a:t>Hit the Esc key to exit the cropping mode</a:t>
            </a:r>
          </a:p>
        </p:txBody>
      </p:sp>
      <p:sp>
        <p:nvSpPr>
          <p:cNvPr id="19" name="ZoneTexte 18"/>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a:t>To change a picture:</a:t>
            </a:r>
          </a:p>
          <a:p>
            <a:endParaRPr lang="en-GB" sz="80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a:t>Remove it </a:t>
            </a:r>
            <a:r>
              <a:rPr lang="en-GB" sz="800"/>
              <a:t>(“</a:t>
            </a:r>
            <a:r>
              <a:rPr lang="en-GB" sz="800" err="1"/>
              <a:t>Suppr</a:t>
            </a:r>
            <a:r>
              <a:rPr lang="en-GB" sz="80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Click on the icon to insert a new picture</a:t>
            </a:r>
          </a:p>
          <a:p>
            <a:pPr marL="171450" indent="-171450">
              <a:buFontTx/>
              <a:buChar char="-"/>
            </a:pPr>
            <a:endParaRPr lang="en-GB" sz="800" b="0" baseline="0" noProof="0"/>
          </a:p>
          <a:p>
            <a:pPr marL="0" indent="0">
              <a:buFontTx/>
              <a:buNone/>
            </a:pPr>
            <a:r>
              <a:rPr lang="en-GB" sz="800" b="0" baseline="0" noProof="0"/>
              <a:t>Attention:</a:t>
            </a:r>
            <a:r>
              <a:rPr lang="en-GB" sz="800"/>
              <a:t> The new picture will be automatically put at the forefront, appearing on top of the caption box.</a:t>
            </a:r>
            <a:endParaRPr lang="en-GB" sz="800" b="0" baseline="0" noProof="0"/>
          </a:p>
          <a:p>
            <a:pPr marL="0" indent="0">
              <a:buFontTx/>
              <a:buNone/>
            </a:pPr>
            <a:endParaRPr lang="en-GB" sz="800" b="0" baseline="0" noProof="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a:t>Place the picture into background position (right mouse click / “Send to Back” / “Send Backward”)</a:t>
            </a:r>
          </a:p>
        </p:txBody>
      </p:sp>
    </p:spTree>
    <p:extLst>
      <p:ext uri="{BB962C8B-B14F-4D97-AF65-F5344CB8AC3E}">
        <p14:creationId xmlns:p14="http://schemas.microsoft.com/office/powerpoint/2010/main" val="10131723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ircle_with_pictur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p>
            <a:r>
              <a:rPr lang="en-GB" noProof="0"/>
              <a:t>Title</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4" hasCustomPrompt="1"/>
          </p:nvPr>
        </p:nvSpPr>
        <p:spPr bwMode="gray">
          <a:xfrm>
            <a:off x="5315215" y="1340768"/>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8"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5" hasCustomPrompt="1"/>
          </p:nvPr>
        </p:nvSpPr>
        <p:spPr bwMode="gray">
          <a:xfrm>
            <a:off x="6744072" y="1973982"/>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9"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6" hasCustomPrompt="1"/>
          </p:nvPr>
        </p:nvSpPr>
        <p:spPr bwMode="gray">
          <a:xfrm>
            <a:off x="7392144" y="3232026"/>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0"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7" hasCustomPrompt="1"/>
          </p:nvPr>
        </p:nvSpPr>
        <p:spPr bwMode="gray">
          <a:xfrm>
            <a:off x="6744072" y="4501691"/>
            <a:ext cx="1062000" cy="1062000"/>
          </a:xfrm>
          <a:prstGeom prst="ellipse">
            <a:avLst/>
          </a:prstGeom>
          <a:solidFill>
            <a:schemeClr val="accent3"/>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1"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8" hasCustomPrompt="1"/>
          </p:nvPr>
        </p:nvSpPr>
        <p:spPr bwMode="gray">
          <a:xfrm>
            <a:off x="5318009" y="5123284"/>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2"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9" hasCustomPrompt="1"/>
          </p:nvPr>
        </p:nvSpPr>
        <p:spPr bwMode="gray">
          <a:xfrm>
            <a:off x="3966148" y="4501691"/>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20" hasCustomPrompt="1"/>
          </p:nvPr>
        </p:nvSpPr>
        <p:spPr bwMode="gray">
          <a:xfrm>
            <a:off x="3301184" y="3232026"/>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21" hasCustomPrompt="1"/>
          </p:nvPr>
        </p:nvSpPr>
        <p:spPr bwMode="gray">
          <a:xfrm>
            <a:off x="3966148" y="1973982"/>
            <a:ext cx="1062000" cy="1062000"/>
          </a:xfrm>
          <a:prstGeom prst="ellipse">
            <a:avLst/>
          </a:prstGeom>
          <a:solidFill>
            <a:schemeClr val="accent3"/>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to insert a picture </a:t>
            </a:r>
          </a:p>
        </p:txBody>
      </p:sp>
      <p:sp>
        <p:nvSpPr>
          <p:cNvPr id="21" name="Espace réservé du texte 17"/>
          <p:cNvSpPr>
            <a:spLocks noGrp="1"/>
          </p:cNvSpPr>
          <p:nvPr>
            <p:ph type="body" sz="quarter" idx="26" hasCustomPrompt="1"/>
          </p:nvPr>
        </p:nvSpPr>
        <p:spPr bwMode="gray">
          <a:xfrm>
            <a:off x="6600056" y="1245518"/>
            <a:ext cx="2400000" cy="600596"/>
          </a:xfrm>
        </p:spPr>
        <p:txBody>
          <a:bodyPr anchor="b"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2" name="Espace réservé du texte 17"/>
          <p:cNvSpPr>
            <a:spLocks noGrp="1"/>
          </p:cNvSpPr>
          <p:nvPr>
            <p:ph type="body" sz="quarter" idx="27" hasCustomPrompt="1"/>
          </p:nvPr>
        </p:nvSpPr>
        <p:spPr bwMode="gray">
          <a:xfrm>
            <a:off x="8084252" y="2204684"/>
            <a:ext cx="2400000" cy="600596"/>
          </a:xfr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3" name="Espace réservé du texte 17"/>
          <p:cNvSpPr>
            <a:spLocks noGrp="1"/>
          </p:cNvSpPr>
          <p:nvPr>
            <p:ph type="body" sz="quarter" idx="28" hasCustomPrompt="1"/>
          </p:nvPr>
        </p:nvSpPr>
        <p:spPr bwMode="gray">
          <a:xfrm>
            <a:off x="8728308" y="3462728"/>
            <a:ext cx="2400000" cy="600596"/>
          </a:xfr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4" name="Espace réservé du texte 17"/>
          <p:cNvSpPr>
            <a:spLocks noGrp="1"/>
          </p:cNvSpPr>
          <p:nvPr>
            <p:ph type="body" sz="quarter" idx="29" hasCustomPrompt="1"/>
          </p:nvPr>
        </p:nvSpPr>
        <p:spPr bwMode="gray">
          <a:xfrm>
            <a:off x="8076220" y="4732393"/>
            <a:ext cx="2400000" cy="600596"/>
          </a:xfr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5" name="Espace réservé du texte 17"/>
          <p:cNvSpPr>
            <a:spLocks noGrp="1"/>
          </p:cNvSpPr>
          <p:nvPr>
            <p:ph type="body" sz="quarter" idx="30" hasCustomPrompt="1"/>
          </p:nvPr>
        </p:nvSpPr>
        <p:spPr bwMode="gray">
          <a:xfrm>
            <a:off x="2723892" y="5667496"/>
            <a:ext cx="2400000" cy="600596"/>
          </a:xfrm>
        </p:spPr>
        <p:txBody>
          <a:bodyPr anchor="t" anchorCtr="0">
            <a:normAutofit/>
          </a:bodyPr>
          <a:lstStyle>
            <a:lvl1pPr marL="0" indent="0" algn="r">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6" name="Espace réservé du texte 17"/>
          <p:cNvSpPr>
            <a:spLocks noGrp="1"/>
          </p:cNvSpPr>
          <p:nvPr>
            <p:ph type="body" sz="quarter" idx="31" hasCustomPrompt="1"/>
          </p:nvPr>
        </p:nvSpPr>
        <p:spPr bwMode="gray">
          <a:xfrm>
            <a:off x="1323060" y="2204684"/>
            <a:ext cx="2400000" cy="600596"/>
          </a:xfrm>
        </p:spPr>
        <p:txBody>
          <a:bodyPr anchor="ctr" anchorCtr="0">
            <a:normAutofit/>
          </a:bodyPr>
          <a:lstStyle>
            <a:lvl1pPr marL="0" indent="0" algn="r">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7" name="Espace réservé du texte 17"/>
          <p:cNvSpPr>
            <a:spLocks noGrp="1"/>
          </p:cNvSpPr>
          <p:nvPr>
            <p:ph type="body" sz="quarter" idx="32" hasCustomPrompt="1"/>
          </p:nvPr>
        </p:nvSpPr>
        <p:spPr bwMode="gray">
          <a:xfrm>
            <a:off x="699258" y="3462908"/>
            <a:ext cx="2400000" cy="600596"/>
          </a:xfrm>
        </p:spPr>
        <p:txBody>
          <a:bodyPr anchor="ctr" anchorCtr="0">
            <a:normAutofit/>
          </a:bodyPr>
          <a:lstStyle>
            <a:lvl1pPr marL="0" indent="0" algn="r">
              <a:buNone/>
              <a:defRPr sz="12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8" name="Espace réservé du texte 17"/>
          <p:cNvSpPr>
            <a:spLocks noGrp="1"/>
          </p:cNvSpPr>
          <p:nvPr>
            <p:ph type="body" sz="quarter" idx="33" hasCustomPrompt="1"/>
          </p:nvPr>
        </p:nvSpPr>
        <p:spPr bwMode="gray">
          <a:xfrm>
            <a:off x="1323060" y="4732573"/>
            <a:ext cx="2400000" cy="600596"/>
          </a:xfrm>
        </p:spPr>
        <p:txBody>
          <a:bodyPr anchor="ctr" anchorCtr="0">
            <a:normAutofit/>
          </a:bodyPr>
          <a:lstStyle>
            <a:lvl1pPr marL="0" indent="0" algn="r">
              <a:buNone/>
              <a:defRPr sz="12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Tree>
    <p:extLst>
      <p:ext uri="{BB962C8B-B14F-4D97-AF65-F5344CB8AC3E}">
        <p14:creationId xmlns:p14="http://schemas.microsoft.com/office/powerpoint/2010/main" val="35702057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y_numbers">
    <p:spTree>
      <p:nvGrpSpPr>
        <p:cNvPr id="1" name=""/>
        <p:cNvGrpSpPr/>
        <p:nvPr/>
      </p:nvGrpSpPr>
      <p:grpSpPr>
        <a:xfrm>
          <a:off x="0" y="0"/>
          <a:ext cx="0" cy="0"/>
          <a:chOff x="0" y="0"/>
          <a:chExt cx="0" cy="0"/>
        </a:xfrm>
      </p:grpSpPr>
      <p:sp>
        <p:nvSpPr>
          <p:cNvPr id="22" name="Espace réservé pour une image  15">
            <a:extLst>
              <a:ext uri="{FF2B5EF4-FFF2-40B4-BE49-F238E27FC236}">
                <a16:creationId xmlns:a16="http://schemas.microsoft.com/office/drawing/2014/main" id="{A3FF6568-34B8-4C7C-95F9-D26DA72F510E}"/>
              </a:ext>
            </a:extLst>
          </p:cNvPr>
          <p:cNvSpPr>
            <a:spLocks noGrp="1"/>
          </p:cNvSpPr>
          <p:nvPr>
            <p:ph type="pic" sz="quarter" idx="43" hasCustomPrompt="1"/>
          </p:nvPr>
        </p:nvSpPr>
        <p:spPr bwMode="gray">
          <a:xfrm>
            <a:off x="8131200" y="3096000"/>
            <a:ext cx="4060800" cy="3096000"/>
          </a:xfrm>
          <a:prstGeom prst="rect">
            <a:avLst/>
          </a:prstGeom>
          <a:solidFill>
            <a:srgbClr val="BBC1C7"/>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a:t>
            </a:r>
            <a:br>
              <a:rPr lang="en-GB" noProof="0"/>
            </a:br>
            <a:r>
              <a:rPr lang="en-GB" noProof="0"/>
              <a:t>to insert a picture </a:t>
            </a:r>
          </a:p>
        </p:txBody>
      </p:sp>
      <p:sp>
        <p:nvSpPr>
          <p:cNvPr id="23"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4065600" y="0"/>
            <a:ext cx="4060800" cy="3096000"/>
          </a:xfrm>
          <a:prstGeom prst="rect">
            <a:avLst/>
          </a:prstGeom>
          <a:solidFill>
            <a:schemeClr val="accent3"/>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a:t>
            </a:r>
            <a:br>
              <a:rPr lang="en-GB" noProof="0"/>
            </a:br>
            <a:r>
              <a:rPr lang="en-GB" noProof="0"/>
              <a:t>to insert a picture </a:t>
            </a:r>
          </a:p>
        </p:txBody>
      </p:sp>
      <p:sp>
        <p:nvSpPr>
          <p:cNvPr id="25" name="Espace réservé pour une image  15">
            <a:extLst>
              <a:ext uri="{FF2B5EF4-FFF2-40B4-BE49-F238E27FC236}">
                <a16:creationId xmlns:a16="http://schemas.microsoft.com/office/drawing/2014/main" id="{A3FF6568-34B8-4C7C-95F9-D26DA72F510E}"/>
              </a:ext>
            </a:extLst>
          </p:cNvPr>
          <p:cNvSpPr>
            <a:spLocks noGrp="1"/>
          </p:cNvSpPr>
          <p:nvPr>
            <p:ph type="pic" sz="quarter" idx="40" hasCustomPrompt="1"/>
          </p:nvPr>
        </p:nvSpPr>
        <p:spPr bwMode="gray">
          <a:xfrm>
            <a:off x="0" y="3096000"/>
            <a:ext cx="4060800" cy="3096000"/>
          </a:xfrm>
          <a:prstGeom prst="rect">
            <a:avLst/>
          </a:prstGeom>
          <a:solidFill>
            <a:schemeClr val="accent1"/>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a:t>Click on the icon </a:t>
            </a:r>
            <a:br>
              <a:rPr lang="en-GB" noProof="0"/>
            </a:br>
            <a:r>
              <a:rPr lang="en-GB" noProof="0"/>
              <a:t>to insert a picture </a:t>
            </a:r>
          </a:p>
        </p:txBody>
      </p:sp>
      <p:sp>
        <p:nvSpPr>
          <p:cNvPr id="19" name="Rectangle 18"/>
          <p:cNvSpPr/>
          <p:nvPr userDrawn="1"/>
        </p:nvSpPr>
        <p:spPr bwMode="gray">
          <a:xfrm>
            <a:off x="4065600" y="3096000"/>
            <a:ext cx="4060800" cy="309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2" name="Rectangle 1"/>
          <p:cNvSpPr/>
          <p:nvPr userDrawn="1"/>
        </p:nvSpPr>
        <p:spPr bwMode="gray">
          <a:xfrm>
            <a:off x="0" y="0"/>
            <a:ext cx="4060800" cy="309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Espace réservé du texte 6"/>
          <p:cNvSpPr>
            <a:spLocks noGrp="1"/>
          </p:cNvSpPr>
          <p:nvPr>
            <p:ph type="body" sz="quarter" idx="27" hasCustomPrompt="1"/>
          </p:nvPr>
        </p:nvSpPr>
        <p:spPr bwMode="gray">
          <a:xfrm>
            <a:off x="0" y="0"/>
            <a:ext cx="4060800" cy="1882800"/>
          </a:xfr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a:t>000</a:t>
            </a:r>
          </a:p>
        </p:txBody>
      </p:sp>
      <p:sp>
        <p:nvSpPr>
          <p:cNvPr id="27" name="Espace réservé du texte 6"/>
          <p:cNvSpPr>
            <a:spLocks noGrp="1"/>
          </p:cNvSpPr>
          <p:nvPr>
            <p:ph type="body" sz="quarter" idx="28" hasCustomPrompt="1"/>
          </p:nvPr>
        </p:nvSpPr>
        <p:spPr bwMode="gray">
          <a:xfrm>
            <a:off x="0" y="1864800"/>
            <a:ext cx="4060800" cy="1231200"/>
          </a:xfr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
        <p:nvSpPr>
          <p:cNvPr id="34" name="Espace réservé du texte 6"/>
          <p:cNvSpPr>
            <a:spLocks noGrp="1"/>
          </p:cNvSpPr>
          <p:nvPr>
            <p:ph type="body" sz="quarter" idx="35" hasCustomPrompt="1"/>
          </p:nvPr>
        </p:nvSpPr>
        <p:spPr bwMode="gray">
          <a:xfrm>
            <a:off x="4065600" y="3096000"/>
            <a:ext cx="4060800" cy="1882800"/>
          </a:xfr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a:t>000</a:t>
            </a:r>
          </a:p>
        </p:txBody>
      </p:sp>
      <p:sp>
        <p:nvSpPr>
          <p:cNvPr id="35" name="Espace réservé du texte 6"/>
          <p:cNvSpPr>
            <a:spLocks noGrp="1"/>
          </p:cNvSpPr>
          <p:nvPr>
            <p:ph type="body" sz="quarter" idx="36" hasCustomPrompt="1"/>
          </p:nvPr>
        </p:nvSpPr>
        <p:spPr bwMode="gray">
          <a:xfrm>
            <a:off x="4065600" y="4960800"/>
            <a:ext cx="4060800" cy="1231200"/>
          </a:xfr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
        <p:nvSpPr>
          <p:cNvPr id="17" name="Rectangle 16"/>
          <p:cNvSpPr/>
          <p:nvPr userDrawn="1"/>
        </p:nvSpPr>
        <p:spPr bwMode="gray">
          <a:xfrm>
            <a:off x="8131200" y="0"/>
            <a:ext cx="4060800" cy="30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20" name="Espace réservé du texte 6"/>
          <p:cNvSpPr>
            <a:spLocks noGrp="1"/>
          </p:cNvSpPr>
          <p:nvPr>
            <p:ph type="body" sz="quarter" idx="41" hasCustomPrompt="1"/>
          </p:nvPr>
        </p:nvSpPr>
        <p:spPr bwMode="gray">
          <a:xfrm>
            <a:off x="8131200" y="0"/>
            <a:ext cx="4060800" cy="1882800"/>
          </a:xfr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a:t>000</a:t>
            </a:r>
          </a:p>
        </p:txBody>
      </p:sp>
      <p:sp>
        <p:nvSpPr>
          <p:cNvPr id="21" name="Espace réservé du texte 6"/>
          <p:cNvSpPr>
            <a:spLocks noGrp="1"/>
          </p:cNvSpPr>
          <p:nvPr>
            <p:ph type="body" sz="quarter" idx="42" hasCustomPrompt="1"/>
          </p:nvPr>
        </p:nvSpPr>
        <p:spPr bwMode="gray">
          <a:xfrm>
            <a:off x="8126400" y="1867256"/>
            <a:ext cx="4060800" cy="1231200"/>
          </a:xfr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Tree>
    <p:extLst>
      <p:ext uri="{BB962C8B-B14F-4D97-AF65-F5344CB8AC3E}">
        <p14:creationId xmlns:p14="http://schemas.microsoft.com/office/powerpoint/2010/main" val="34169003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pic>
        <p:nvPicPr>
          <p:cNvPr id="7" name="Image 6">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274100" y="2780924"/>
            <a:ext cx="312000" cy="234000"/>
          </a:xfrm>
          <a:prstGeom prst="rect">
            <a:avLst/>
          </a:prstGeom>
        </p:spPr>
      </p:pic>
      <p:pic>
        <p:nvPicPr>
          <p:cNvPr id="15" name="Image 14">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8688288" y="2780924"/>
            <a:ext cx="312000" cy="234000"/>
          </a:xfrm>
          <a:prstGeom prst="rect">
            <a:avLst/>
          </a:prstGeom>
        </p:spPr>
      </p:pic>
      <p:pic>
        <p:nvPicPr>
          <p:cNvPr id="16" name="Image 15">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gray">
          <a:xfrm>
            <a:off x="8216892" y="2780924"/>
            <a:ext cx="312000" cy="234000"/>
          </a:xfrm>
          <a:prstGeom prst="rect">
            <a:avLst/>
          </a:prstGeom>
        </p:spPr>
      </p:pic>
      <p:pic>
        <p:nvPicPr>
          <p:cNvPr id="18" name="Image 17">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bwMode="gray">
          <a:xfrm>
            <a:off x="7745496" y="2780924"/>
            <a:ext cx="312000" cy="234000"/>
          </a:xfrm>
          <a:prstGeom prst="rect">
            <a:avLst/>
          </a:prstGeom>
        </p:spPr>
      </p:pic>
      <p:sp>
        <p:nvSpPr>
          <p:cNvPr id="3" name="ZoneTexte 2">
            <a:hlinkClick r:id="rId10"/>
          </p:cNvPr>
          <p:cNvSpPr txBox="1"/>
          <p:nvPr userDrawn="1"/>
        </p:nvSpPr>
        <p:spPr>
          <a:xfrm>
            <a:off x="7092968" y="2359890"/>
            <a:ext cx="2108526" cy="400110"/>
          </a:xfrm>
          <a:prstGeom prst="rect">
            <a:avLst/>
          </a:prstGeom>
          <a:solidFill>
            <a:schemeClr val="bg1">
              <a:alpha val="0"/>
            </a:schemeClr>
          </a:solidFill>
        </p:spPr>
        <p:txBody>
          <a:bodyPr wrap="none" rtlCol="0">
            <a:spAutoFit/>
          </a:bodyPr>
          <a:lstStyle/>
          <a:p>
            <a:pPr algn="ctr"/>
            <a:r>
              <a:rPr lang="fr-FR" sz="2000">
                <a:solidFill>
                  <a:schemeClr val="bg1"/>
                </a:solidFill>
              </a:rPr>
              <a:t>www.alstom.com</a:t>
            </a:r>
          </a:p>
        </p:txBody>
      </p:sp>
      <p:pic>
        <p:nvPicPr>
          <p:cNvPr id="20" name="Image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gray">
          <a:xfrm>
            <a:off x="5123206" y="5428270"/>
            <a:ext cx="1944000" cy="690490"/>
          </a:xfrm>
          <a:prstGeom prst="rect">
            <a:avLst/>
          </a:prstGeom>
        </p:spPr>
      </p:pic>
      <p:grpSp>
        <p:nvGrpSpPr>
          <p:cNvPr id="4" name="Groupe 3"/>
          <p:cNvGrpSpPr/>
          <p:nvPr userDrawn="1"/>
        </p:nvGrpSpPr>
        <p:grpSpPr>
          <a:xfrm>
            <a:off x="2542560" y="1124744"/>
            <a:ext cx="7105292" cy="4032000"/>
            <a:chOff x="2542560" y="981176"/>
            <a:chExt cx="7105292" cy="4032000"/>
          </a:xfrm>
        </p:grpSpPr>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2542560" y="981176"/>
              <a:ext cx="4032000" cy="4032000"/>
            </a:xfrm>
            <a:prstGeom prst="ellipse">
              <a:avLst/>
            </a:prstGeom>
            <a:solidFill>
              <a:schemeClr val="accent3"/>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Ellipse 18">
              <a:extLst>
                <a:ext uri="{FF2B5EF4-FFF2-40B4-BE49-F238E27FC236}">
                  <a16:creationId xmlns:a16="http://schemas.microsoft.com/office/drawing/2014/main" id="{1B78F9F7-2561-40A6-B3B6-97BC76FBCF81}"/>
                </a:ext>
              </a:extLst>
            </p:cNvPr>
            <p:cNvSpPr>
              <a:spLocks noChangeAspect="1"/>
            </p:cNvSpPr>
            <p:nvPr userDrawn="1"/>
          </p:nvSpPr>
          <p:spPr bwMode="gray">
            <a:xfrm>
              <a:off x="5615852" y="981176"/>
              <a:ext cx="4032000" cy="4032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 name="Groupe 20"/>
            <p:cNvGrpSpPr/>
            <p:nvPr userDrawn="1"/>
          </p:nvGrpSpPr>
          <p:grpSpPr>
            <a:xfrm>
              <a:off x="6577589" y="2684374"/>
              <a:ext cx="2108526" cy="655034"/>
              <a:chOff x="6182924" y="2359890"/>
              <a:chExt cx="2108526" cy="655034"/>
            </a:xfrm>
          </p:grpSpPr>
          <p:pic>
            <p:nvPicPr>
              <p:cNvPr id="22" name="Image 21">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6582339" y="2780924"/>
                <a:ext cx="234000" cy="234000"/>
              </a:xfrm>
              <a:prstGeom prst="rect">
                <a:avLst/>
              </a:prstGeom>
            </p:spPr>
          </p:pic>
          <p:pic>
            <p:nvPicPr>
              <p:cNvPr id="23" name="Image 22">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7642980" y="2780924"/>
                <a:ext cx="234000" cy="234000"/>
              </a:xfrm>
              <a:prstGeom prst="rect">
                <a:avLst/>
              </a:prstGeom>
            </p:spPr>
          </p:pic>
          <p:pic>
            <p:nvPicPr>
              <p:cNvPr id="24" name="Image 23">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gray">
              <a:xfrm>
                <a:off x="7289433" y="2780924"/>
                <a:ext cx="234000" cy="234000"/>
              </a:xfrm>
              <a:prstGeom prst="rect">
                <a:avLst/>
              </a:prstGeom>
            </p:spPr>
          </p:pic>
          <p:pic>
            <p:nvPicPr>
              <p:cNvPr id="25" name="Image 24">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bwMode="gray">
              <a:xfrm>
                <a:off x="6935886" y="2780924"/>
                <a:ext cx="234000" cy="234000"/>
              </a:xfrm>
              <a:prstGeom prst="rect">
                <a:avLst/>
              </a:prstGeom>
            </p:spPr>
          </p:pic>
          <p:sp>
            <p:nvSpPr>
              <p:cNvPr id="26" name="ZoneTexte 25">
                <a:hlinkClick r:id="rId10"/>
              </p:cNvPr>
              <p:cNvSpPr txBox="1"/>
              <p:nvPr userDrawn="1"/>
            </p:nvSpPr>
            <p:spPr>
              <a:xfrm>
                <a:off x="6182924" y="2359890"/>
                <a:ext cx="2108526" cy="400110"/>
              </a:xfrm>
              <a:prstGeom prst="rect">
                <a:avLst/>
              </a:prstGeom>
              <a:solidFill>
                <a:schemeClr val="bg1">
                  <a:alpha val="0"/>
                </a:schemeClr>
              </a:solidFill>
            </p:spPr>
            <p:txBody>
              <a:bodyPr wrap="none" rtlCol="0">
                <a:spAutoFit/>
              </a:bodyPr>
              <a:lstStyle/>
              <a:p>
                <a:pPr algn="ctr"/>
                <a:r>
                  <a:rPr lang="en-GB" sz="2000" noProof="0">
                    <a:solidFill>
                      <a:schemeClr val="bg1"/>
                    </a:solidFill>
                  </a:rPr>
                  <a:t>www.alstom.com</a:t>
                </a:r>
              </a:p>
            </p:txBody>
          </p:sp>
        </p:grpSp>
      </p:grpSp>
    </p:spTree>
    <p:extLst>
      <p:ext uri="{BB962C8B-B14F-4D97-AF65-F5344CB8AC3E}">
        <p14:creationId xmlns:p14="http://schemas.microsoft.com/office/powerpoint/2010/main" val="4927804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_generic_red_v1">
    <p:spTree>
      <p:nvGrpSpPr>
        <p:cNvPr id="1" name=""/>
        <p:cNvGrpSpPr/>
        <p:nvPr/>
      </p:nvGrpSpPr>
      <p:grpSpPr>
        <a:xfrm>
          <a:off x="0" y="0"/>
          <a:ext cx="0" cy="0"/>
          <a:chOff x="0" y="0"/>
          <a:chExt cx="0" cy="0"/>
        </a:xfrm>
      </p:grpSpPr>
      <p:grpSp>
        <p:nvGrpSpPr>
          <p:cNvPr id="14" name="Groupe 13"/>
          <p:cNvGrpSpPr/>
          <p:nvPr userDrawn="1"/>
        </p:nvGrpSpPr>
        <p:grpSpPr>
          <a:xfrm>
            <a:off x="1835956" y="713700"/>
            <a:ext cx="8518500" cy="4860000"/>
            <a:chOff x="306000" y="713700"/>
            <a:chExt cx="8518500" cy="4860000"/>
          </a:xfrm>
        </p:grpSpPr>
        <p:sp>
          <p:nvSpPr>
            <p:cNvPr id="15" name="Forme libre 14"/>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llipse 15">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pic>
        <p:nvPicPr>
          <p:cNvPr id="18" name="Imag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9040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7"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20" name="ZoneTexte 19"/>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2811696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ver_generic_blue_v1">
    <p:spTree>
      <p:nvGrpSpPr>
        <p:cNvPr id="1" name=""/>
        <p:cNvGrpSpPr/>
        <p:nvPr/>
      </p:nvGrpSpPr>
      <p:grpSpPr>
        <a:xfrm>
          <a:off x="0" y="0"/>
          <a:ext cx="0" cy="0"/>
          <a:chOff x="0" y="0"/>
          <a:chExt cx="0" cy="0"/>
        </a:xfrm>
      </p:grpSpPr>
      <p:pic>
        <p:nvPicPr>
          <p:cNvPr id="19" name="Image 18" descr="Une image contenant train, voie, arbre, ciel&#10;&#10;Description générée automatiquement">
            <a:extLst>
              <a:ext uri="{FF2B5EF4-FFF2-40B4-BE49-F238E27FC236}">
                <a16:creationId xmlns:a16="http://schemas.microsoft.com/office/drawing/2014/main" id="{8CA0425D-E56E-48C1-9002-24D994EBA9A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1330" r="29400"/>
          <a:stretch/>
        </p:blipFill>
        <p:spPr>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noFill/>
        </p:spPr>
      </p:pic>
      <p:sp>
        <p:nvSpPr>
          <p:cNvPr id="18" name="Ellipse 17">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pic>
        <p:nvPicPr>
          <p:cNvPr id="15" name="Imag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14" name="ZoneTexte 13"/>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6074149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ver_generic_red_v2">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5" name="Imag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userDrawn="1">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userDrawn="1">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userDrawn="1">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userDrawn="1">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userDrawn="1">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7" name="Espace réservé du texte 6"/>
          <p:cNvSpPr>
            <a:spLocks noGrp="1"/>
          </p:cNvSpPr>
          <p:nvPr userDrawn="1">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13" name="ZoneTexte 12"/>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pic>
        <p:nvPicPr>
          <p:cNvPr id="14" name="Image 13" descr="Une image contenant ciel, arbre, extérieur, jour&#10;&#10;Description générée automatiquement">
            <a:extLst>
              <a:ext uri="{FF2B5EF4-FFF2-40B4-BE49-F238E27FC236}">
                <a16:creationId xmlns:a16="http://schemas.microsoft.com/office/drawing/2014/main" id="{69EF8A87-5B84-45DA-B769-4F3FD4DE757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82" r="3" b="10186"/>
          <a:stretch/>
        </p:blipFill>
        <p:spPr>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noFill/>
        </p:spPr>
      </p:pic>
    </p:spTree>
    <p:extLst>
      <p:ext uri="{BB962C8B-B14F-4D97-AF65-F5344CB8AC3E}">
        <p14:creationId xmlns:p14="http://schemas.microsoft.com/office/powerpoint/2010/main" val="18894168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ver_generic_blue_v2">
    <p:spTree>
      <p:nvGrpSpPr>
        <p:cNvPr id="1" name=""/>
        <p:cNvGrpSpPr/>
        <p:nvPr/>
      </p:nvGrpSpPr>
      <p:grpSpPr>
        <a:xfrm>
          <a:off x="0" y="0"/>
          <a:ext cx="0" cy="0"/>
          <a:chOff x="0" y="0"/>
          <a:chExt cx="0" cy="0"/>
        </a:xfrm>
      </p:grpSpPr>
      <p:grpSp>
        <p:nvGrpSpPr>
          <p:cNvPr id="15" name="Groupe 14"/>
          <p:cNvGrpSpPr/>
          <p:nvPr userDrawn="1"/>
        </p:nvGrpSpPr>
        <p:grpSpPr>
          <a:xfrm>
            <a:off x="1835956" y="713700"/>
            <a:ext cx="8518500" cy="4860000"/>
            <a:chOff x="306000" y="713700"/>
            <a:chExt cx="8518500" cy="4860000"/>
          </a:xfrm>
        </p:grpSpPr>
        <p:sp>
          <p:nvSpPr>
            <p:cNvPr id="16" name="Forme libre 15"/>
            <p:cNvSpPr/>
            <p:nvPr userDrawn="1"/>
          </p:nvSpPr>
          <p:spPr bwMode="gray">
            <a:xfrm>
              <a:off x="306000" y="713700"/>
              <a:ext cx="4257000" cy="4860000"/>
            </a:xfrm>
            <a:custGeom>
              <a:avLst/>
              <a:gdLst>
                <a:gd name="connsiteX0" fmla="*/ 2430000 w 4257000"/>
                <a:gd name="connsiteY0" fmla="*/ 0 h 4860000"/>
                <a:gd name="connsiteX1" fmla="*/ 3152608 w 4257000"/>
                <a:gd name="connsiteY1" fmla="*/ 109248 h 4860000"/>
                <a:gd name="connsiteX2" fmla="*/ 3375866 w 4257000"/>
                <a:gd name="connsiteY2" fmla="*/ 190962 h 4860000"/>
                <a:gd name="connsiteX3" fmla="*/ 3588282 w 4257000"/>
                <a:gd name="connsiteY3" fmla="*/ 293288 h 4860000"/>
                <a:gd name="connsiteX4" fmla="*/ 3698050 w 4257000"/>
                <a:gd name="connsiteY4" fmla="*/ 359974 h 4860000"/>
                <a:gd name="connsiteX5" fmla="*/ 3788636 w 4257000"/>
                <a:gd name="connsiteY5" fmla="*/ 415006 h 4860000"/>
                <a:gd name="connsiteX6" fmla="*/ 3878887 w 4257000"/>
                <a:gd name="connsiteY6" fmla="*/ 482494 h 4860000"/>
                <a:gd name="connsiteX7" fmla="*/ 3975706 w 4257000"/>
                <a:gd name="connsiteY7" fmla="*/ 554894 h 4860000"/>
                <a:gd name="connsiteX8" fmla="*/ 4055153 w 4257000"/>
                <a:gd name="connsiteY8" fmla="*/ 627100 h 4860000"/>
                <a:gd name="connsiteX9" fmla="*/ 4148270 w 4257000"/>
                <a:gd name="connsiteY9" fmla="*/ 711731 h 4860000"/>
                <a:gd name="connsiteX10" fmla="*/ 4257000 w 4257000"/>
                <a:gd name="connsiteY10" fmla="*/ 831364 h 4860000"/>
                <a:gd name="connsiteX11" fmla="*/ 4208894 w 4257000"/>
                <a:gd name="connsiteY11" fmla="*/ 884294 h 4860000"/>
                <a:gd name="connsiteX12" fmla="*/ 3654000 w 4257000"/>
                <a:gd name="connsiteY12" fmla="*/ 2430000 h 4860000"/>
                <a:gd name="connsiteX13" fmla="*/ 4208894 w 4257000"/>
                <a:gd name="connsiteY13" fmla="*/ 3975706 h 4860000"/>
                <a:gd name="connsiteX14" fmla="*/ 4257000 w 4257000"/>
                <a:gd name="connsiteY14" fmla="*/ 4028636 h 4860000"/>
                <a:gd name="connsiteX15" fmla="*/ 4148270 w 4257000"/>
                <a:gd name="connsiteY15" fmla="*/ 4148270 h 4860000"/>
                <a:gd name="connsiteX16" fmla="*/ 2430000 w 4257000"/>
                <a:gd name="connsiteY16" fmla="*/ 4860000 h 4860000"/>
                <a:gd name="connsiteX17" fmla="*/ 0 w 4257000"/>
                <a:gd name="connsiteY17" fmla="*/ 2430000 h 4860000"/>
                <a:gd name="connsiteX18" fmla="*/ 2430000 w 4257000"/>
                <a:gd name="connsiteY18"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57000" h="4860000">
                  <a:moveTo>
                    <a:pt x="2430000" y="0"/>
                  </a:moveTo>
                  <a:cubicBezTo>
                    <a:pt x="2681635" y="0"/>
                    <a:pt x="2924336" y="38248"/>
                    <a:pt x="3152608" y="109248"/>
                  </a:cubicBezTo>
                  <a:cubicBezTo>
                    <a:pt x="3228698" y="132915"/>
                    <a:pt x="3303186" y="160220"/>
                    <a:pt x="3375866" y="190962"/>
                  </a:cubicBezTo>
                  <a:lnTo>
                    <a:pt x="3588282" y="293288"/>
                  </a:lnTo>
                  <a:lnTo>
                    <a:pt x="3698050" y="359974"/>
                  </a:lnTo>
                  <a:lnTo>
                    <a:pt x="3788636" y="415006"/>
                  </a:lnTo>
                  <a:lnTo>
                    <a:pt x="3878887" y="482494"/>
                  </a:lnTo>
                  <a:lnTo>
                    <a:pt x="3975706" y="554894"/>
                  </a:lnTo>
                  <a:lnTo>
                    <a:pt x="4055153" y="627100"/>
                  </a:lnTo>
                  <a:lnTo>
                    <a:pt x="4148270" y="711731"/>
                  </a:ln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3964500"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pic>
        <p:nvPicPr>
          <p:cNvPr id="18" name="Imag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19" name="ZoneTexte 18"/>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spTree>
    <p:extLst>
      <p:ext uri="{BB962C8B-B14F-4D97-AF65-F5344CB8AC3E}">
        <p14:creationId xmlns:p14="http://schemas.microsoft.com/office/powerpoint/2010/main" val="34257831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ver_generic_blue_v3">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pic>
        <p:nvPicPr>
          <p:cNvPr id="19" name="Imag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14" name="ZoneTexte 13"/>
          <p:cNvSpPr txBox="1"/>
          <p:nvPr userDrawn="1"/>
        </p:nvSpPr>
        <p:spPr bwMode="gray">
          <a:xfrm>
            <a:off x="-1752872" y="0"/>
            <a:ext cx="1464162" cy="830997"/>
          </a:xfrm>
          <a:prstGeom prst="rect">
            <a:avLst/>
          </a:prstGeom>
          <a:solidFill>
            <a:schemeClr val="bg1"/>
          </a:solidFill>
          <a:ln w="28575">
            <a:solidFill>
              <a:schemeClr val="tx1"/>
            </a:solidFill>
            <a:bevel/>
          </a:ln>
        </p:spPr>
        <p:txBody>
          <a:bodyPr wrap="square" rtlCol="0">
            <a:spAutoFit/>
          </a:bodyPr>
          <a:lstStyle/>
          <a:p>
            <a:r>
              <a:rPr lang="en-GB" sz="800" b="0" noProof="0"/>
              <a:t>More cover slides are available on www.partners.alstom.com (in the section “Graphic guidelines and templates / PowerPoint templates”)</a:t>
            </a:r>
          </a:p>
        </p:txBody>
      </p:sp>
      <p:pic>
        <p:nvPicPr>
          <p:cNvPr id="18" name="Image 17" descr="Une image contenant train, ciel, voie, extérieur&#10;&#10;Description générée automatiquement">
            <a:extLst>
              <a:ext uri="{FF2B5EF4-FFF2-40B4-BE49-F238E27FC236}">
                <a16:creationId xmlns:a16="http://schemas.microsoft.com/office/drawing/2014/main" id="{F9F5FD48-A973-4997-9604-7358CB3EFC8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63" r="26168" b="-1"/>
          <a:stretch/>
        </p:blipFill>
        <p:spPr>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noFill/>
        </p:spPr>
      </p:pic>
    </p:spTree>
    <p:extLst>
      <p:ext uri="{BB962C8B-B14F-4D97-AF65-F5344CB8AC3E}">
        <p14:creationId xmlns:p14="http://schemas.microsoft.com/office/powerpoint/2010/main" val="19694634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_customizable_red">
    <p:spTree>
      <p:nvGrpSpPr>
        <p:cNvPr id="1" name=""/>
        <p:cNvGrpSpPr/>
        <p:nvPr/>
      </p:nvGrpSpPr>
      <p:grpSpPr>
        <a:xfrm>
          <a:off x="0" y="0"/>
          <a:ext cx="0" cy="0"/>
          <a:chOff x="0" y="0"/>
          <a:chExt cx="0" cy="0"/>
        </a:xfrm>
      </p:grpSpPr>
      <p:sp>
        <p:nvSpPr>
          <p:cNvPr id="13" name="Ellipse 12">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1"/>
          </a:solidFill>
          <a:ln w="101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pic>
        <p:nvPicPr>
          <p:cNvPr id="18" name="Imag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dirty="0"/>
              <a:t>Click to insert presentation title</a:t>
            </a:r>
          </a:p>
        </p:txBody>
      </p:sp>
      <p:sp>
        <p:nvSpPr>
          <p:cNvPr id="17"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14" name="ZoneTexte 13"/>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dirty="0"/>
              <a:t>To change a picture:</a:t>
            </a:r>
          </a:p>
          <a:p>
            <a:endParaRPr lang="en-GB" sz="80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dirty="0"/>
              <a:t>Remove it </a:t>
            </a:r>
            <a:r>
              <a:rPr lang="en-GB" sz="800" dirty="0"/>
              <a:t>(“</a:t>
            </a:r>
            <a:r>
              <a:rPr lang="en-GB" sz="800" dirty="0" err="1"/>
              <a:t>Suppr</a:t>
            </a:r>
            <a:r>
              <a:rPr lang="en-GB" sz="800" dirty="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Click on the icon to insert a new picture</a:t>
            </a:r>
          </a:p>
          <a:p>
            <a:pPr marL="171450" indent="-171450">
              <a:buFontTx/>
              <a:buChar char="-"/>
            </a:pPr>
            <a:endParaRPr lang="en-GB" sz="800" b="0" baseline="0" noProof="0" dirty="0"/>
          </a:p>
          <a:p>
            <a:pPr marL="0" indent="0">
              <a:buFontTx/>
              <a:buNone/>
            </a:pPr>
            <a:r>
              <a:rPr lang="en-GB" sz="800" b="0" baseline="0" noProof="0" dirty="0"/>
              <a:t>Attention:</a:t>
            </a:r>
            <a:r>
              <a:rPr lang="en-GB" sz="800" dirty="0"/>
              <a:t> The new picture will be automatically put at the forefront, appearing on top of the caption box.</a:t>
            </a:r>
            <a:endParaRPr lang="en-GB" sz="800" b="0" baseline="0" noProof="0" dirty="0"/>
          </a:p>
          <a:p>
            <a:pPr marL="0" indent="0">
              <a:buFontTx/>
              <a:buNone/>
            </a:pPr>
            <a:endParaRPr lang="en-GB" sz="800" b="0" baseline="0" noProof="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Place the picture into background position (right mouse click / “Send to Back” / “Send Backward”)</a:t>
            </a:r>
          </a:p>
        </p:txBody>
      </p:sp>
      <p:sp>
        <p:nvSpPr>
          <p:cNvPr id="15" name="ZoneTexte 14"/>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dirty="0"/>
              <a:t>To move/resize the picture inside </a:t>
            </a:r>
            <a:br>
              <a:rPr lang="en-GB" sz="800" b="0" noProof="0" dirty="0"/>
            </a:br>
            <a:r>
              <a:rPr lang="en-GB" sz="800" b="0" noProof="0" dirty="0"/>
              <a:t>the picture area:</a:t>
            </a:r>
          </a:p>
          <a:p>
            <a:endParaRPr lang="en-GB" sz="800" b="0" noProof="0" dirty="0"/>
          </a:p>
          <a:p>
            <a:pPr marL="171450" indent="-171450">
              <a:buFontTx/>
              <a:buChar char="-"/>
            </a:pPr>
            <a:r>
              <a:rPr lang="en-GB" sz="800" b="0" noProof="0" dirty="0"/>
              <a:t>Click on the icon to insert a picture</a:t>
            </a:r>
          </a:p>
          <a:p>
            <a:pPr marL="171450" indent="-171450">
              <a:buFontTx/>
              <a:buChar char="-"/>
            </a:pPr>
            <a:r>
              <a:rPr lang="en-GB" sz="800" b="0" noProof="0" dirty="0"/>
              <a:t>Select the picture</a:t>
            </a:r>
          </a:p>
          <a:p>
            <a:pPr marL="171450" indent="-171450">
              <a:buFontTx/>
              <a:buChar char="-"/>
            </a:pPr>
            <a:r>
              <a:rPr lang="en-GB" sz="800" b="0" noProof="0" dirty="0"/>
              <a:t>Click right on the picture and </a:t>
            </a:r>
            <a:r>
              <a:rPr lang="en-GB" sz="800" b="1" noProof="0" dirty="0"/>
              <a:t>select “Crop”</a:t>
            </a:r>
          </a:p>
          <a:p>
            <a:pPr marL="171450" indent="-171450">
              <a:buFontTx/>
              <a:buChar char="-"/>
            </a:pPr>
            <a:r>
              <a:rPr lang="en-GB" sz="800" b="0" noProof="0" dirty="0"/>
              <a:t>Move and resize (if needed) your picture (don’t use the black cropping handles)</a:t>
            </a:r>
          </a:p>
          <a:p>
            <a:pPr marL="171450" indent="-171450">
              <a:buFontTx/>
              <a:buChar char="-"/>
            </a:pPr>
            <a:r>
              <a:rPr lang="en-GB" sz="800" b="0" noProof="0" dirty="0"/>
              <a:t>Hit the Esc key to exit the cropping mode</a:t>
            </a:r>
          </a:p>
        </p:txBody>
      </p:sp>
    </p:spTree>
    <p:extLst>
      <p:ext uri="{BB962C8B-B14F-4D97-AF65-F5344CB8AC3E}">
        <p14:creationId xmlns:p14="http://schemas.microsoft.com/office/powerpoint/2010/main" val="2298706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ver_customizable_blue">
    <p:spTree>
      <p:nvGrpSpPr>
        <p:cNvPr id="1" name=""/>
        <p:cNvGrpSpPr/>
        <p:nvPr/>
      </p:nvGrpSpPr>
      <p:grpSpPr>
        <a:xfrm>
          <a:off x="0" y="0"/>
          <a:ext cx="0" cy="0"/>
          <a:chOff x="0" y="0"/>
          <a:chExt cx="0" cy="0"/>
        </a:xfrm>
      </p:grpSpPr>
      <p:sp>
        <p:nvSpPr>
          <p:cNvPr id="14" name="Ellipse 13">
            <a:extLst>
              <a:ext uri="{FF2B5EF4-FFF2-40B4-BE49-F238E27FC236}">
                <a16:creationId xmlns:a16="http://schemas.microsoft.com/office/drawing/2014/main" id="{1B78F9F7-2561-40A6-B3B6-97BC76FBCF81}"/>
              </a:ext>
            </a:extLst>
          </p:cNvPr>
          <p:cNvSpPr>
            <a:spLocks noChangeAspect="1"/>
          </p:cNvSpPr>
          <p:nvPr userDrawn="1"/>
        </p:nvSpPr>
        <p:spPr bwMode="gray">
          <a:xfrm>
            <a:off x="5494456" y="713700"/>
            <a:ext cx="4860000" cy="4860000"/>
          </a:xfrm>
          <a:prstGeom prst="ellipse">
            <a:avLst/>
          </a:prstGeom>
          <a:solidFill>
            <a:schemeClr val="accent3"/>
          </a:solidFill>
          <a:ln w="1016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3" hasCustomPrompt="1"/>
          </p:nvPr>
        </p:nvSpPr>
        <p:spPr bwMode="gray">
          <a:xfrm>
            <a:off x="1835956" y="713700"/>
            <a:ext cx="4257000" cy="4860000"/>
          </a:xfrm>
          <a:custGeom>
            <a:avLst/>
            <a:gdLst>
              <a:gd name="connsiteX0" fmla="*/ 2430000 w 4257000"/>
              <a:gd name="connsiteY0" fmla="*/ 0 h 4860000"/>
              <a:gd name="connsiteX1" fmla="*/ 4148270 w 4257000"/>
              <a:gd name="connsiteY1" fmla="*/ 711731 h 4860000"/>
              <a:gd name="connsiteX2" fmla="*/ 4257000 w 4257000"/>
              <a:gd name="connsiteY2" fmla="*/ 831364 h 4860000"/>
              <a:gd name="connsiteX3" fmla="*/ 4208894 w 4257000"/>
              <a:gd name="connsiteY3" fmla="*/ 884294 h 4860000"/>
              <a:gd name="connsiteX4" fmla="*/ 3654000 w 4257000"/>
              <a:gd name="connsiteY4" fmla="*/ 2430000 h 4860000"/>
              <a:gd name="connsiteX5" fmla="*/ 4208894 w 4257000"/>
              <a:gd name="connsiteY5" fmla="*/ 3975706 h 4860000"/>
              <a:gd name="connsiteX6" fmla="*/ 4257000 w 4257000"/>
              <a:gd name="connsiteY6" fmla="*/ 4028636 h 4860000"/>
              <a:gd name="connsiteX7" fmla="*/ 4148270 w 4257000"/>
              <a:gd name="connsiteY7" fmla="*/ 4148270 h 4860000"/>
              <a:gd name="connsiteX8" fmla="*/ 2430000 w 4257000"/>
              <a:gd name="connsiteY8" fmla="*/ 4860000 h 4860000"/>
              <a:gd name="connsiteX9" fmla="*/ 0 w 4257000"/>
              <a:gd name="connsiteY9" fmla="*/ 2430000 h 4860000"/>
              <a:gd name="connsiteX10" fmla="*/ 2430000 w 4257000"/>
              <a:gd name="connsiteY10" fmla="*/ 0 h 48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7000" h="4860000">
                <a:moveTo>
                  <a:pt x="2430000" y="0"/>
                </a:moveTo>
                <a:cubicBezTo>
                  <a:pt x="3101026" y="0"/>
                  <a:pt x="3708526" y="271987"/>
                  <a:pt x="4148270" y="711731"/>
                </a:cubicBezTo>
                <a:lnTo>
                  <a:pt x="4257000" y="831364"/>
                </a:lnTo>
                <a:lnTo>
                  <a:pt x="4208894" y="884294"/>
                </a:lnTo>
                <a:cubicBezTo>
                  <a:pt x="3862240" y="1304342"/>
                  <a:pt x="3654000" y="1842852"/>
                  <a:pt x="3654000" y="2430000"/>
                </a:cubicBezTo>
                <a:cubicBezTo>
                  <a:pt x="3654000" y="3017148"/>
                  <a:pt x="3862240" y="3555659"/>
                  <a:pt x="4208894" y="3975706"/>
                </a:cubicBezTo>
                <a:lnTo>
                  <a:pt x="4257000" y="4028636"/>
                </a:lnTo>
                <a:lnTo>
                  <a:pt x="4148270" y="4148270"/>
                </a:lnTo>
                <a:cubicBezTo>
                  <a:pt x="3708526" y="4588013"/>
                  <a:pt x="3101026" y="4860000"/>
                  <a:pt x="2430000" y="4860000"/>
                </a:cubicBezTo>
                <a:cubicBezTo>
                  <a:pt x="1087948" y="4860000"/>
                  <a:pt x="0" y="3772052"/>
                  <a:pt x="0" y="2430000"/>
                </a:cubicBezTo>
                <a:cubicBezTo>
                  <a:pt x="0" y="1087948"/>
                  <a:pt x="1087948" y="0"/>
                  <a:pt x="2430000" y="0"/>
                </a:cubicBezTo>
                <a:close/>
              </a:path>
            </a:pathLst>
          </a:cu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Select the icon to insert a picture </a:t>
            </a:r>
          </a:p>
        </p:txBody>
      </p:sp>
      <p:pic>
        <p:nvPicPr>
          <p:cNvPr id="17" name="Imag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980312" y="5769260"/>
            <a:ext cx="2229788" cy="792000"/>
          </a:xfrm>
          <a:prstGeom prst="rect">
            <a:avLst/>
          </a:prstGeom>
        </p:spPr>
      </p:pic>
      <p:sp>
        <p:nvSpPr>
          <p:cNvPr id="3" name="Sous-titre 2"/>
          <p:cNvSpPr>
            <a:spLocks noGrp="1"/>
          </p:cNvSpPr>
          <p:nvPr>
            <p:ph type="subTitle" idx="1" hasCustomPrompt="1"/>
          </p:nvPr>
        </p:nvSpPr>
        <p:spPr bwMode="gray">
          <a:xfrm>
            <a:off x="6192008" y="3142708"/>
            <a:ext cx="4140000" cy="574324"/>
          </a:xfrm>
          <a:prstGeom prst="rect">
            <a:avLst/>
          </a:prstGeom>
        </p:spPr>
        <p:txBody>
          <a:bodyPr anchor="t" anchorCtr="0">
            <a:normAutofit/>
          </a:bodyPr>
          <a:lstStyle>
            <a:lvl1pPr marL="0" indent="0" algn="l">
              <a:spcBef>
                <a:spcPts val="0"/>
              </a:spcBef>
              <a:buFont typeface="Arial" pitchFamily="34" charset="0"/>
              <a:buNone/>
              <a:defRPr sz="2000" b="0">
                <a:solidFill>
                  <a:schemeClr val="bg1"/>
                </a:solidFill>
              </a:defRPr>
            </a:lvl1pPr>
            <a:lvl2pPr marL="0" indent="0" algn="l">
              <a:buFont typeface="Arial" pitchFamily="34" charset="0"/>
              <a:buNone/>
              <a:defRPr sz="1800">
                <a:solidFill>
                  <a:schemeClr val="bg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insert speaker name</a:t>
            </a:r>
          </a:p>
        </p:txBody>
      </p:sp>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sp>
        <p:nvSpPr>
          <p:cNvPr id="12" name="Titre 11"/>
          <p:cNvSpPr>
            <a:spLocks noGrp="1"/>
          </p:cNvSpPr>
          <p:nvPr>
            <p:ph type="title" hasCustomPrompt="1"/>
          </p:nvPr>
        </p:nvSpPr>
        <p:spPr bwMode="gray">
          <a:xfrm>
            <a:off x="6192008" y="1484784"/>
            <a:ext cx="4140000" cy="1489250"/>
          </a:xfrm>
        </p:spPr>
        <p:txBody>
          <a:bodyPr anchor="b" anchorCtr="0">
            <a:normAutofit/>
          </a:bodyPr>
          <a:lstStyle>
            <a:lvl1pPr>
              <a:lnSpc>
                <a:spcPct val="100000"/>
              </a:lnSpc>
              <a:defRPr sz="2800" b="1">
                <a:solidFill>
                  <a:schemeClr val="bg1"/>
                </a:solidFill>
              </a:defRPr>
            </a:lvl1pPr>
          </a:lstStyle>
          <a:p>
            <a:r>
              <a:rPr lang="en-GB" noProof="0" dirty="0"/>
              <a:t>Click to insert presentation title</a:t>
            </a:r>
          </a:p>
        </p:txBody>
      </p:sp>
      <p:sp>
        <p:nvSpPr>
          <p:cNvPr id="13" name="Espace réservé du texte 6"/>
          <p:cNvSpPr>
            <a:spLocks noGrp="1"/>
          </p:cNvSpPr>
          <p:nvPr>
            <p:ph type="body" sz="quarter" idx="14" hasCustomPrompt="1"/>
          </p:nvPr>
        </p:nvSpPr>
        <p:spPr bwMode="gray">
          <a:xfrm>
            <a:off x="6192008" y="3717513"/>
            <a:ext cx="4140000" cy="1107018"/>
          </a:xfrm>
        </p:spPr>
        <p:txBody>
          <a:bodyPr>
            <a:normAutofit/>
          </a:bodyPr>
          <a:lstStyle>
            <a:lvl1pPr marL="0" indent="0">
              <a:spcBef>
                <a:spcPts val="0"/>
              </a:spcBef>
              <a:buNone/>
              <a:defRPr sz="1800">
                <a:solidFill>
                  <a:schemeClr val="bg1"/>
                </a:solidFill>
              </a:defRPr>
            </a:lvl1pPr>
            <a:lvl2pPr marL="0" indent="0">
              <a:buNone/>
              <a:defRPr sz="1800"/>
            </a:lvl2pPr>
            <a:lvl3pPr marL="0" indent="0">
              <a:buNone/>
              <a:defRPr sz="1800"/>
            </a:lvl3pPr>
            <a:lvl4pPr marL="0" indent="0">
              <a:buNone/>
              <a:defRPr sz="1800"/>
            </a:lvl4pPr>
            <a:lvl5pPr marL="0" indent="0">
              <a:buNone/>
              <a:defRPr sz="1800"/>
            </a:lvl5pPr>
          </a:lstStyle>
          <a:p>
            <a:pPr lvl="0"/>
            <a:r>
              <a:rPr lang="en-GB" noProof="0"/>
              <a:t>Click to insert date</a:t>
            </a:r>
          </a:p>
        </p:txBody>
      </p:sp>
      <p:sp>
        <p:nvSpPr>
          <p:cNvPr id="22" name="ZoneTexte 21"/>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dirty="0"/>
              <a:t>To move/resize the picture inside </a:t>
            </a:r>
            <a:br>
              <a:rPr lang="en-GB" sz="800" b="0" noProof="0" dirty="0"/>
            </a:br>
            <a:r>
              <a:rPr lang="en-GB" sz="800" b="0" noProof="0" dirty="0"/>
              <a:t>the picture area:</a:t>
            </a:r>
          </a:p>
          <a:p>
            <a:endParaRPr lang="en-GB" sz="800" b="0" noProof="0" dirty="0"/>
          </a:p>
          <a:p>
            <a:pPr marL="171450" indent="-171450">
              <a:buFontTx/>
              <a:buChar char="-"/>
            </a:pPr>
            <a:r>
              <a:rPr lang="en-GB" sz="800" b="0" noProof="0" dirty="0"/>
              <a:t>Click on the icon to insert a picture</a:t>
            </a:r>
          </a:p>
          <a:p>
            <a:pPr marL="171450" indent="-171450">
              <a:buFontTx/>
              <a:buChar char="-"/>
            </a:pPr>
            <a:r>
              <a:rPr lang="en-GB" sz="800" b="0" noProof="0" dirty="0"/>
              <a:t>Select the picture</a:t>
            </a:r>
          </a:p>
          <a:p>
            <a:pPr marL="171450" indent="-171450">
              <a:buFontTx/>
              <a:buChar char="-"/>
            </a:pPr>
            <a:r>
              <a:rPr lang="en-GB" sz="800" b="0" noProof="0" dirty="0"/>
              <a:t>Click right on the picture and </a:t>
            </a:r>
            <a:r>
              <a:rPr lang="en-GB" sz="800" b="1" noProof="0" dirty="0"/>
              <a:t>select “Crop”</a:t>
            </a:r>
          </a:p>
          <a:p>
            <a:pPr marL="171450" indent="-171450">
              <a:buFontTx/>
              <a:buChar char="-"/>
            </a:pPr>
            <a:r>
              <a:rPr lang="en-GB" sz="800" b="0" noProof="0" dirty="0"/>
              <a:t>Move and resize (if needed) your picture (don’t use the black cropping handles)</a:t>
            </a:r>
          </a:p>
          <a:p>
            <a:pPr marL="171450" indent="-171450">
              <a:buFontTx/>
              <a:buChar char="-"/>
            </a:pPr>
            <a:r>
              <a:rPr lang="en-GB" sz="800" b="0" noProof="0" dirty="0"/>
              <a:t>Hit the Esc key to exit the cropping mode</a:t>
            </a:r>
          </a:p>
        </p:txBody>
      </p:sp>
      <p:sp>
        <p:nvSpPr>
          <p:cNvPr id="23" name="ZoneTexte 22"/>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dirty="0"/>
              <a:t>To change a picture:</a:t>
            </a:r>
          </a:p>
          <a:p>
            <a:endParaRPr lang="en-GB" sz="80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dirty="0"/>
              <a:t>Remove it </a:t>
            </a:r>
            <a:r>
              <a:rPr lang="en-GB" sz="800" dirty="0"/>
              <a:t>(“</a:t>
            </a:r>
            <a:r>
              <a:rPr lang="en-GB" sz="800" dirty="0" err="1"/>
              <a:t>Suppr</a:t>
            </a:r>
            <a:r>
              <a:rPr lang="en-GB" sz="800" dirty="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Click on the icon to insert a new picture</a:t>
            </a:r>
          </a:p>
          <a:p>
            <a:pPr marL="171450" indent="-171450">
              <a:buFontTx/>
              <a:buChar char="-"/>
            </a:pPr>
            <a:endParaRPr lang="en-GB" sz="800" b="0" baseline="0" noProof="0" dirty="0"/>
          </a:p>
          <a:p>
            <a:pPr marL="0" indent="0">
              <a:buFontTx/>
              <a:buNone/>
            </a:pPr>
            <a:r>
              <a:rPr lang="en-GB" sz="800" b="0" baseline="0" noProof="0" dirty="0"/>
              <a:t>Attention:</a:t>
            </a:r>
            <a:r>
              <a:rPr lang="en-GB" sz="800" dirty="0"/>
              <a:t> The new picture will be automatically put at the forefront, appearing on top of the caption box.</a:t>
            </a:r>
            <a:endParaRPr lang="en-GB" sz="800" b="0" baseline="0" noProof="0" dirty="0"/>
          </a:p>
          <a:p>
            <a:pPr marL="0" indent="0">
              <a:buFontTx/>
              <a:buNone/>
            </a:pPr>
            <a:endParaRPr lang="en-GB" sz="800" b="0" baseline="0" noProof="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Place the picture into background position (right mouse click / “Send to Back” / “Send Backward”)</a:t>
            </a:r>
          </a:p>
        </p:txBody>
      </p:sp>
    </p:spTree>
    <p:extLst>
      <p:ext uri="{BB962C8B-B14F-4D97-AF65-F5344CB8AC3E}">
        <p14:creationId xmlns:p14="http://schemas.microsoft.com/office/powerpoint/2010/main" val="5705614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_short_titl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4824026" y="742854"/>
            <a:ext cx="6573600" cy="770396"/>
          </a:xfrm>
        </p:spPr>
        <p:txBody>
          <a:bodyPr>
            <a:normAutofit/>
          </a:bodyPr>
          <a:lstStyle>
            <a:lvl1pPr>
              <a:lnSpc>
                <a:spcPct val="100000"/>
              </a:lnSpc>
              <a:defRPr sz="4400"/>
            </a:lvl1pPr>
          </a:lstStyle>
          <a:p>
            <a:r>
              <a:rPr lang="en-GB" noProof="0"/>
              <a:t>Agenda</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9" name="Espace réservé du texte 8"/>
          <p:cNvSpPr>
            <a:spLocks noGrp="1"/>
          </p:cNvSpPr>
          <p:nvPr>
            <p:ph type="body" sz="quarter" idx="17" hasCustomPrompt="1"/>
          </p:nvPr>
        </p:nvSpPr>
        <p:spPr bwMode="gray">
          <a:xfrm>
            <a:off x="4824026" y="1998661"/>
            <a:ext cx="6573600" cy="4202113"/>
          </a:xfrm>
        </p:spPr>
        <p:txBody>
          <a:bodyPr/>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a:t>Text level 1</a:t>
            </a:r>
          </a:p>
          <a:p>
            <a:pPr lvl="1"/>
            <a:r>
              <a:rPr lang="en-GB" noProof="0"/>
              <a:t>Text level 2</a:t>
            </a:r>
          </a:p>
        </p:txBody>
      </p:sp>
      <p:sp>
        <p:nvSpPr>
          <p:cNvPr id="19" name="Rectangle 18"/>
          <p:cNvSpPr/>
          <p:nvPr userDrawn="1"/>
        </p:nvSpPr>
        <p:spPr bwMode="gray">
          <a:xfrm>
            <a:off x="0" y="0"/>
            <a:ext cx="4392000" cy="6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Ellipse 21">
            <a:extLst>
              <a:ext uri="{FF2B5EF4-FFF2-40B4-BE49-F238E27FC236}">
                <a16:creationId xmlns:a16="http://schemas.microsoft.com/office/drawing/2014/main" id="{1B78F9F7-2561-40A6-B3B6-97BC76FBCF81}"/>
              </a:ext>
            </a:extLst>
          </p:cNvPr>
          <p:cNvSpPr>
            <a:spLocks noChangeAspect="1"/>
          </p:cNvSpPr>
          <p:nvPr userDrawn="1"/>
        </p:nvSpPr>
        <p:spPr bwMode="gray">
          <a:xfrm>
            <a:off x="1925706" y="1844824"/>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Ellipse 22">
            <a:extLst>
              <a:ext uri="{FF2B5EF4-FFF2-40B4-BE49-F238E27FC236}">
                <a16:creationId xmlns:a16="http://schemas.microsoft.com/office/drawing/2014/main" id="{1B78F9F7-2561-40A6-B3B6-97BC76FBCF81}"/>
              </a:ext>
            </a:extLst>
          </p:cNvPr>
          <p:cNvSpPr>
            <a:spLocks noChangeAspect="1"/>
          </p:cNvSpPr>
          <p:nvPr userDrawn="1"/>
        </p:nvSpPr>
        <p:spPr bwMode="gray">
          <a:xfrm>
            <a:off x="1925706" y="3861048"/>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Ellipse 23">
            <a:extLst>
              <a:ext uri="{FF2B5EF4-FFF2-40B4-BE49-F238E27FC236}">
                <a16:creationId xmlns:a16="http://schemas.microsoft.com/office/drawing/2014/main" id="{1B78F9F7-2561-40A6-B3B6-97BC76FBCF81}"/>
              </a:ext>
            </a:extLst>
          </p:cNvPr>
          <p:cNvSpPr>
            <a:spLocks noChangeAspect="1"/>
          </p:cNvSpPr>
          <p:nvPr userDrawn="1"/>
        </p:nvSpPr>
        <p:spPr bwMode="gray">
          <a:xfrm>
            <a:off x="935596" y="2852936"/>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Ellipse 24">
            <a:extLst>
              <a:ext uri="{FF2B5EF4-FFF2-40B4-BE49-F238E27FC236}">
                <a16:creationId xmlns:a16="http://schemas.microsoft.com/office/drawing/2014/main" id="{1B78F9F7-2561-40A6-B3B6-97BC76FBCF81}"/>
              </a:ext>
            </a:extLst>
          </p:cNvPr>
          <p:cNvSpPr>
            <a:spLocks noChangeAspect="1"/>
          </p:cNvSpPr>
          <p:nvPr userDrawn="1"/>
        </p:nvSpPr>
        <p:spPr bwMode="gray">
          <a:xfrm>
            <a:off x="2915816" y="2852936"/>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Ellipse 25">
            <a:extLst>
              <a:ext uri="{FF2B5EF4-FFF2-40B4-BE49-F238E27FC236}">
                <a16:creationId xmlns:a16="http://schemas.microsoft.com/office/drawing/2014/main" id="{1B78F9F7-2561-40A6-B3B6-97BC76FBCF81}"/>
              </a:ext>
            </a:extLst>
          </p:cNvPr>
          <p:cNvSpPr>
            <a:spLocks noChangeAspect="1"/>
          </p:cNvSpPr>
          <p:nvPr userDrawn="1"/>
        </p:nvSpPr>
        <p:spPr bwMode="gray">
          <a:xfrm>
            <a:off x="2663068" y="2179142"/>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Ellipse 26">
            <a:extLst>
              <a:ext uri="{FF2B5EF4-FFF2-40B4-BE49-F238E27FC236}">
                <a16:creationId xmlns:a16="http://schemas.microsoft.com/office/drawing/2014/main" id="{1B78F9F7-2561-40A6-B3B6-97BC76FBCF81}"/>
              </a:ext>
            </a:extLst>
          </p:cNvPr>
          <p:cNvSpPr>
            <a:spLocks noChangeAspect="1"/>
          </p:cNvSpPr>
          <p:nvPr userDrawn="1"/>
        </p:nvSpPr>
        <p:spPr bwMode="gray">
          <a:xfrm>
            <a:off x="2663068" y="3518260"/>
            <a:ext cx="540000" cy="54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Ellipse 27">
            <a:extLst>
              <a:ext uri="{FF2B5EF4-FFF2-40B4-BE49-F238E27FC236}">
                <a16:creationId xmlns:a16="http://schemas.microsoft.com/office/drawing/2014/main" id="{1B78F9F7-2561-40A6-B3B6-97BC76FBCF81}"/>
              </a:ext>
            </a:extLst>
          </p:cNvPr>
          <p:cNvSpPr>
            <a:spLocks noChangeAspect="1"/>
          </p:cNvSpPr>
          <p:nvPr userDrawn="1"/>
        </p:nvSpPr>
        <p:spPr bwMode="gray">
          <a:xfrm>
            <a:off x="1205596" y="2179142"/>
            <a:ext cx="540000" cy="540000"/>
          </a:xfrm>
          <a:prstGeom prst="ellipse">
            <a:avLst/>
          </a:prstGeom>
          <a:solidFill>
            <a:schemeClr val="bg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Ellipse 28">
            <a:extLst>
              <a:ext uri="{FF2B5EF4-FFF2-40B4-BE49-F238E27FC236}">
                <a16:creationId xmlns:a16="http://schemas.microsoft.com/office/drawing/2014/main" id="{1B78F9F7-2561-40A6-B3B6-97BC76FBCF81}"/>
              </a:ext>
            </a:extLst>
          </p:cNvPr>
          <p:cNvSpPr>
            <a:spLocks noChangeAspect="1"/>
          </p:cNvSpPr>
          <p:nvPr userDrawn="1"/>
        </p:nvSpPr>
        <p:spPr bwMode="gray">
          <a:xfrm>
            <a:off x="1205596" y="3518260"/>
            <a:ext cx="540000" cy="540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30" name="Connecteur droit 29"/>
          <p:cNvCxnSpPr/>
          <p:nvPr userDrawn="1"/>
        </p:nvCxnSpPr>
        <p:spPr bwMode="gray">
          <a:xfrm>
            <a:off x="4824027"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4972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genda_1_column">
    <p:spTree>
      <p:nvGrpSpPr>
        <p:cNvPr id="1" name=""/>
        <p:cNvGrpSpPr/>
        <p:nvPr/>
      </p:nvGrpSpPr>
      <p:grpSpPr>
        <a:xfrm>
          <a:off x="0" y="0"/>
          <a:ext cx="0" cy="0"/>
          <a:chOff x="0" y="0"/>
          <a:chExt cx="0" cy="0"/>
        </a:xfrm>
      </p:grpSpPr>
      <p:sp>
        <p:nvSpPr>
          <p:cNvPr id="6" name="Rectangle 5"/>
          <p:cNvSpPr/>
          <p:nvPr userDrawn="1"/>
        </p:nvSpPr>
        <p:spPr bwMode="gray">
          <a:xfrm>
            <a:off x="0" y="0"/>
            <a:ext cx="2880000" cy="14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1" name="Espace réservé du texte 8"/>
          <p:cNvSpPr>
            <a:spLocks noGrp="1"/>
          </p:cNvSpPr>
          <p:nvPr>
            <p:ph type="body" sz="quarter" idx="18" hasCustomPrompt="1"/>
          </p:nvPr>
        </p:nvSpPr>
        <p:spPr bwMode="gray">
          <a:xfrm>
            <a:off x="792000" y="1998661"/>
            <a:ext cx="10605600" cy="4202113"/>
          </a:xfrm>
        </p:spPr>
        <p:txBody>
          <a:bodyPr numCol="1" spcCol="360000"/>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dirty="0"/>
              <a:t>Text level 1</a:t>
            </a:r>
          </a:p>
          <a:p>
            <a:pPr lvl="1"/>
            <a:r>
              <a:rPr lang="en-GB" noProof="0" dirty="0"/>
              <a:t>Text level 2</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20" name="Titre 19"/>
          <p:cNvSpPr>
            <a:spLocks noGrp="1"/>
          </p:cNvSpPr>
          <p:nvPr>
            <p:ph type="title" hasCustomPrompt="1"/>
          </p:nvPr>
        </p:nvSpPr>
        <p:spPr bwMode="gray">
          <a:xfrm>
            <a:off x="792000" y="741258"/>
            <a:ext cx="10605600" cy="770400"/>
          </a:xfrm>
        </p:spPr>
        <p:txBody>
          <a:bodyPr>
            <a:noAutofit/>
          </a:bodyPr>
          <a:lstStyle>
            <a:lvl1pPr>
              <a:lnSpc>
                <a:spcPct val="100000"/>
              </a:lnSpc>
              <a:defRPr sz="4400" b="0" baseline="0"/>
            </a:lvl1pPr>
          </a:lstStyle>
          <a:p>
            <a:r>
              <a:rPr lang="en-GB" noProof="0" dirty="0"/>
              <a:t>Agenda</a:t>
            </a:r>
          </a:p>
        </p:txBody>
      </p:sp>
      <p:cxnSp>
        <p:nvCxnSpPr>
          <p:cNvPr id="9" name="Connecteur droit 8"/>
          <p:cNvCxnSpPr/>
          <p:nvPr userDrawn="1"/>
        </p:nvCxnSpPr>
        <p:spPr bwMode="gray">
          <a:xfrm>
            <a:off x="792000"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1154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genda_2_columns">
    <p:spTree>
      <p:nvGrpSpPr>
        <p:cNvPr id="1" name=""/>
        <p:cNvGrpSpPr/>
        <p:nvPr/>
      </p:nvGrpSpPr>
      <p:grpSpPr>
        <a:xfrm>
          <a:off x="0" y="0"/>
          <a:ext cx="0" cy="0"/>
          <a:chOff x="0" y="0"/>
          <a:chExt cx="0" cy="0"/>
        </a:xfrm>
      </p:grpSpPr>
      <p:sp>
        <p:nvSpPr>
          <p:cNvPr id="6" name="Rectangle 5"/>
          <p:cNvSpPr/>
          <p:nvPr userDrawn="1"/>
        </p:nvSpPr>
        <p:spPr bwMode="gray">
          <a:xfrm>
            <a:off x="0" y="0"/>
            <a:ext cx="2880000" cy="14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1" name="Espace réservé du texte 8"/>
          <p:cNvSpPr>
            <a:spLocks noGrp="1"/>
          </p:cNvSpPr>
          <p:nvPr>
            <p:ph type="body" sz="quarter" idx="18" hasCustomPrompt="1"/>
          </p:nvPr>
        </p:nvSpPr>
        <p:spPr bwMode="gray">
          <a:xfrm>
            <a:off x="792000" y="1998661"/>
            <a:ext cx="10605600" cy="4202113"/>
          </a:xfrm>
        </p:spPr>
        <p:txBody>
          <a:bodyPr numCol="2" spcCol="360000"/>
          <a:lstStyle>
            <a:lvl1pPr marL="361950" indent="-361950">
              <a:spcBef>
                <a:spcPts val="2400"/>
              </a:spcBef>
              <a:buClr>
                <a:schemeClr val="accent1"/>
              </a:buClr>
              <a:buSzPct val="100000"/>
              <a:buFont typeface="+mj-lt"/>
              <a:buAutoNum type="arabicPeriod"/>
              <a:tabLst>
                <a:tab pos="3676650" algn="r"/>
              </a:tabLst>
              <a:defRPr/>
            </a:lvl1pPr>
            <a:lvl2pPr marL="368300" indent="0">
              <a:buNone/>
              <a:tabLst>
                <a:tab pos="3676650" algn="r"/>
              </a:tabLst>
              <a:defRPr>
                <a:solidFill>
                  <a:schemeClr val="accent4"/>
                </a:solidFill>
              </a:defRPr>
            </a:lvl2pPr>
          </a:lstStyle>
          <a:p>
            <a:pPr lvl="0"/>
            <a:r>
              <a:rPr lang="en-GB" noProof="0" dirty="0"/>
              <a:t>Text level 1</a:t>
            </a:r>
          </a:p>
          <a:p>
            <a:pPr lvl="1"/>
            <a:r>
              <a:rPr lang="en-GB" noProof="0" dirty="0"/>
              <a:t>Text level 2</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20" name="Titre 19"/>
          <p:cNvSpPr>
            <a:spLocks noGrp="1"/>
          </p:cNvSpPr>
          <p:nvPr>
            <p:ph type="title" hasCustomPrompt="1"/>
          </p:nvPr>
        </p:nvSpPr>
        <p:spPr bwMode="gray">
          <a:xfrm>
            <a:off x="792000" y="741258"/>
            <a:ext cx="10605600" cy="770400"/>
          </a:xfrm>
        </p:spPr>
        <p:txBody>
          <a:bodyPr>
            <a:noAutofit/>
          </a:bodyPr>
          <a:lstStyle>
            <a:lvl1pPr>
              <a:lnSpc>
                <a:spcPct val="100000"/>
              </a:lnSpc>
              <a:defRPr sz="4400" b="0" baseline="0"/>
            </a:lvl1pPr>
          </a:lstStyle>
          <a:p>
            <a:r>
              <a:rPr lang="en-GB" noProof="0" dirty="0"/>
              <a:t>Agenda</a:t>
            </a:r>
          </a:p>
        </p:txBody>
      </p:sp>
      <p:cxnSp>
        <p:nvCxnSpPr>
          <p:cNvPr id="9" name="Connecteur droit 8"/>
          <p:cNvCxnSpPr/>
          <p:nvPr userDrawn="1"/>
        </p:nvCxnSpPr>
        <p:spPr bwMode="gray">
          <a:xfrm>
            <a:off x="792000" y="1556792"/>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0283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14" name="Rectangle 13"/>
          <p:cNvSpPr/>
          <p:nvPr userDrawn="1"/>
        </p:nvSpPr>
        <p:spPr bwMode="gray">
          <a:xfrm>
            <a:off x="1354" y="0"/>
            <a:ext cx="12190647"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5" name="Rectangle à coins arrondis 14"/>
          <p:cNvSpPr/>
          <p:nvPr userDrawn="1"/>
        </p:nvSpPr>
        <p:spPr bwMode="gray">
          <a:xfrm>
            <a:off x="719403" y="1512162"/>
            <a:ext cx="10968000" cy="331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Titre 6"/>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9" name="Espace réservé du texte 8"/>
          <p:cNvSpPr>
            <a:spLocks noGrp="1"/>
          </p:cNvSpPr>
          <p:nvPr>
            <p:ph type="body" sz="quarter" idx="13" hasCustomPrompt="1"/>
          </p:nvPr>
        </p:nvSpPr>
        <p:spPr bwMode="gray">
          <a:xfrm>
            <a:off x="4680000" y="2182484"/>
            <a:ext cx="6132132" cy="1998000"/>
          </a:xfrm>
        </p:spPr>
        <p:txBody>
          <a:bodyPr anchor="ctr" anchorCtr="0">
            <a:normAutofit/>
          </a:bodyPr>
          <a:lstStyle>
            <a:lvl1pPr marL="0" indent="0">
              <a:lnSpc>
                <a:spcPct val="80000"/>
              </a:lnSpc>
              <a:buNone/>
              <a:defRPr sz="28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Title of chapter</a:t>
            </a:r>
          </a:p>
        </p:txBody>
      </p:sp>
    </p:spTree>
    <p:extLst>
      <p:ext uri="{BB962C8B-B14F-4D97-AF65-F5344CB8AC3E}">
        <p14:creationId xmlns:p14="http://schemas.microsoft.com/office/powerpoint/2010/main" val="17125669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hapter_subtitle">
    <p:spTree>
      <p:nvGrpSpPr>
        <p:cNvPr id="1" name=""/>
        <p:cNvGrpSpPr/>
        <p:nvPr/>
      </p:nvGrpSpPr>
      <p:grpSpPr>
        <a:xfrm>
          <a:off x="0" y="0"/>
          <a:ext cx="0" cy="0"/>
          <a:chOff x="0" y="0"/>
          <a:chExt cx="0" cy="0"/>
        </a:xfrm>
      </p:grpSpPr>
      <p:sp>
        <p:nvSpPr>
          <p:cNvPr id="12" name="Rectangle 11"/>
          <p:cNvSpPr/>
          <p:nvPr userDrawn="1"/>
        </p:nvSpPr>
        <p:spPr bwMode="gray">
          <a:xfrm>
            <a:off x="1354" y="0"/>
            <a:ext cx="12190647"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3" name="Rectangle à coins arrondis 12"/>
          <p:cNvSpPr/>
          <p:nvPr userDrawn="1"/>
        </p:nvSpPr>
        <p:spPr bwMode="gray">
          <a:xfrm>
            <a:off x="719403" y="1512162"/>
            <a:ext cx="10968000" cy="331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Titre 6"/>
          <p:cNvSpPr>
            <a:spLocks noGrp="1"/>
          </p:cNvSpPr>
          <p:nvPr>
            <p:ph type="title" hasCustomPrompt="1"/>
          </p:nvPr>
        </p:nvSpPr>
        <p:spPr bwMode="gray">
          <a:xfrm>
            <a:off x="719403" y="1512162"/>
            <a:ext cx="3312000" cy="3312368"/>
          </a:xfrm>
          <a:prstGeom prst="ellipse">
            <a:avLst/>
          </a:prstGeom>
          <a:solidFill>
            <a:schemeClr val="accent1"/>
          </a:solidFill>
        </p:spPr>
        <p:txBody>
          <a:bodyPr anchor="ctr" anchorCtr="0">
            <a:normAutofit/>
          </a:bodyPr>
          <a:lstStyle>
            <a:lvl1pPr algn="ctr">
              <a:lnSpc>
                <a:spcPct val="100000"/>
              </a:lnSpc>
              <a:defRPr sz="9500">
                <a:solidFill>
                  <a:schemeClr val="bg1"/>
                </a:solidFill>
              </a:defRPr>
            </a:lvl1pPr>
          </a:lstStyle>
          <a:p>
            <a:r>
              <a:rPr lang="en-GB" noProof="0"/>
              <a:t>00</a:t>
            </a:r>
          </a:p>
        </p:txBody>
      </p:sp>
      <p:sp>
        <p:nvSpPr>
          <p:cNvPr id="9" name="Espace réservé du texte 8"/>
          <p:cNvSpPr>
            <a:spLocks noGrp="1"/>
          </p:cNvSpPr>
          <p:nvPr>
            <p:ph type="body" sz="quarter" idx="13" hasCustomPrompt="1"/>
          </p:nvPr>
        </p:nvSpPr>
        <p:spPr bwMode="gray">
          <a:xfrm>
            <a:off x="4680000" y="1736813"/>
            <a:ext cx="6228000" cy="1541443"/>
          </a:xfrm>
        </p:spPr>
        <p:txBody>
          <a:bodyPr anchor="b" anchorCtr="0">
            <a:normAutofit/>
          </a:bodyPr>
          <a:lstStyle>
            <a:lvl1pPr marL="0" indent="0">
              <a:lnSpc>
                <a:spcPct val="80000"/>
              </a:lnSpc>
              <a:buNone/>
              <a:defRPr sz="28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Title of chapter</a:t>
            </a:r>
          </a:p>
        </p:txBody>
      </p:sp>
      <p:sp>
        <p:nvSpPr>
          <p:cNvPr id="10" name="Espace réservé du texte 8"/>
          <p:cNvSpPr>
            <a:spLocks noGrp="1"/>
          </p:cNvSpPr>
          <p:nvPr>
            <p:ph type="body" sz="quarter" idx="14" hasCustomPrompt="1"/>
          </p:nvPr>
        </p:nvSpPr>
        <p:spPr bwMode="gray">
          <a:xfrm>
            <a:off x="4680000" y="3681028"/>
            <a:ext cx="6228000" cy="972108"/>
          </a:xfrm>
        </p:spPr>
        <p:txBody>
          <a:bodyPr anchor="t" anchorCtr="0">
            <a:normAutofit/>
          </a:bodyPr>
          <a:lstStyle>
            <a:lvl1pPr marL="0" indent="0">
              <a:lnSpc>
                <a:spcPct val="85000"/>
              </a:lnSpc>
              <a:spcBef>
                <a:spcPts val="0"/>
              </a:spcBef>
              <a:buNone/>
              <a:defRPr sz="1400" baseline="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 of chapter</a:t>
            </a:r>
          </a:p>
        </p:txBody>
      </p:sp>
      <p:cxnSp>
        <p:nvCxnSpPr>
          <p:cNvPr id="11" name="Connecteur droit 10"/>
          <p:cNvCxnSpPr/>
          <p:nvPr userDrawn="1"/>
        </p:nvCxnSpPr>
        <p:spPr bwMode="gray">
          <a:xfrm>
            <a:off x="4680000" y="3454878"/>
            <a:ext cx="12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60390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4784"/>
            <a:ext cx="10605600" cy="4715991"/>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4" name="Titre 3"/>
          <p:cNvSpPr>
            <a:spLocks noGrp="1"/>
          </p:cNvSpPr>
          <p:nvPr>
            <p:ph type="title" hasCustomPrompt="1"/>
          </p:nvPr>
        </p:nvSpPr>
        <p:spPr bwMode="gray">
          <a:xfrm>
            <a:off x="792000" y="557645"/>
            <a:ext cx="10605600" cy="648000"/>
          </a:xfrm>
        </p:spPr>
        <p:txBody>
          <a:bodyPr/>
          <a:lstStyle>
            <a:lvl1pPr>
              <a:defRPr>
                <a:solidFill>
                  <a:schemeClr val="accent3"/>
                </a:solidFill>
              </a:defRPr>
            </a:lvl1pPr>
          </a:lstStyle>
          <a:p>
            <a:r>
              <a:rPr lang="en-GB" noProof="0"/>
              <a:t>Title</a:t>
            </a:r>
          </a:p>
        </p:txBody>
      </p:sp>
      <p:sp>
        <p:nvSpPr>
          <p:cNvPr id="2" name="Espace réservé de la date 1"/>
          <p:cNvSpPr>
            <a:spLocks noGrp="1"/>
          </p:cNvSpPr>
          <p:nvPr>
            <p:ph type="dt" sz="half" idx="14"/>
          </p:nvPr>
        </p:nvSpPr>
        <p:spPr bwMode="gray"/>
        <p:txBody>
          <a:bodyPr/>
          <a:lstStyle/>
          <a:p>
            <a:pPr algn="l"/>
            <a:r>
              <a:rPr lang="en-US" noProof="0"/>
              <a:t>Date</a:t>
            </a:r>
            <a:endParaRPr lang="en-GB" noProof="0"/>
          </a:p>
        </p:txBody>
      </p:sp>
      <p:sp>
        <p:nvSpPr>
          <p:cNvPr id="5" name="Espace réservé du pied de page 4"/>
          <p:cNvSpPr>
            <a:spLocks noGrp="1"/>
          </p:cNvSpPr>
          <p:nvPr>
            <p:ph type="ftr" sz="quarter" idx="15"/>
          </p:nvPr>
        </p:nvSpPr>
        <p:spPr bwMode="gray"/>
        <p:txBody>
          <a:body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16"/>
          </p:nvPr>
        </p:nvSpPr>
        <p:spPr bwMode="gray"/>
        <p:txBody>
          <a:bodyPr/>
          <a:lstStyle/>
          <a:p>
            <a:fld id="{733122C9-A0B9-462F-8757-0847AD287B63}" type="slidenum">
              <a:rPr lang="en-GB" noProof="0" smtClean="0"/>
              <a:pPr/>
              <a:t>‹#›</a:t>
            </a:fld>
            <a:endParaRPr lang="en-GB" noProof="0"/>
          </a:p>
        </p:txBody>
      </p:sp>
    </p:spTree>
    <p:extLst>
      <p:ext uri="{BB962C8B-B14F-4D97-AF65-F5344CB8AC3E}">
        <p14:creationId xmlns:p14="http://schemas.microsoft.com/office/powerpoint/2010/main" val="15243918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s_sub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2"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4" name="Titre 3"/>
          <p:cNvSpPr>
            <a:spLocks noGrp="1"/>
          </p:cNvSpPr>
          <p:nvPr>
            <p:ph type="title" hasCustomPrompt="1"/>
          </p:nvPr>
        </p:nvSpPr>
        <p:spPr bwMode="gray">
          <a:xfrm>
            <a:off x="792000" y="557645"/>
            <a:ext cx="10605600" cy="648000"/>
          </a:xfrm>
        </p:spPr>
        <p:txBody>
          <a:bodyPr/>
          <a:lstStyle>
            <a:lvl1pPr>
              <a:defRPr>
                <a:solidFill>
                  <a:schemeClr val="accent3"/>
                </a:solidFill>
              </a:defRPr>
            </a:lvl1pPr>
          </a:lstStyle>
          <a:p>
            <a:r>
              <a:rPr lang="en-GB" noProof="0"/>
              <a:t>Title</a:t>
            </a:r>
          </a:p>
        </p:txBody>
      </p:sp>
      <p:sp>
        <p:nvSpPr>
          <p:cNvPr id="2" name="Espace réservé de la date 1"/>
          <p:cNvSpPr>
            <a:spLocks noGrp="1"/>
          </p:cNvSpPr>
          <p:nvPr>
            <p:ph type="dt" sz="half" idx="14"/>
          </p:nvPr>
        </p:nvSpPr>
        <p:spPr bwMode="gray"/>
        <p:txBody>
          <a:bodyPr/>
          <a:lstStyle/>
          <a:p>
            <a:pPr algn="l"/>
            <a:r>
              <a:rPr lang="en-US" noProof="0"/>
              <a:t>Date</a:t>
            </a:r>
            <a:endParaRPr lang="en-GB" noProof="0"/>
          </a:p>
        </p:txBody>
      </p:sp>
      <p:sp>
        <p:nvSpPr>
          <p:cNvPr id="5" name="Espace réservé du pied de page 4"/>
          <p:cNvSpPr>
            <a:spLocks noGrp="1"/>
          </p:cNvSpPr>
          <p:nvPr>
            <p:ph type="ftr" sz="quarter" idx="15"/>
          </p:nvPr>
        </p:nvSpPr>
        <p:spPr bwMode="gray"/>
        <p:txBody>
          <a:body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16"/>
          </p:nvPr>
        </p:nvSpPr>
        <p:spPr bwMode="gray"/>
        <p:txBody>
          <a:bodyPr/>
          <a:lstStyle/>
          <a:p>
            <a:fld id="{733122C9-A0B9-462F-8757-0847AD287B63}" type="slidenum">
              <a:rPr lang="en-GB" noProof="0" smtClean="0"/>
              <a:pPr/>
              <a:t>‹#›</a:t>
            </a:fld>
            <a:endParaRPr lang="en-GB" noProof="0"/>
          </a:p>
        </p:txBody>
      </p:sp>
    </p:spTree>
    <p:extLst>
      <p:ext uri="{BB962C8B-B14F-4D97-AF65-F5344CB8AC3E}">
        <p14:creationId xmlns:p14="http://schemas.microsoft.com/office/powerpoint/2010/main" val="787879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3200"/>
            <a:ext cx="4800000" cy="471757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0" name="Espace réservé du contenu 2"/>
          <p:cNvSpPr>
            <a:spLocks noGrp="1"/>
          </p:cNvSpPr>
          <p:nvPr>
            <p:ph idx="14" hasCustomPrompt="1"/>
          </p:nvPr>
        </p:nvSpPr>
        <p:spPr bwMode="gray">
          <a:xfrm>
            <a:off x="6597600" y="1483200"/>
            <a:ext cx="4800000" cy="471757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2" name="Titre 1"/>
          <p:cNvSpPr>
            <a:spLocks noGrp="1"/>
          </p:cNvSpPr>
          <p:nvPr>
            <p:ph type="title" hasCustomPrompt="1"/>
          </p:nvPr>
        </p:nvSpPr>
        <p:spPr>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6256916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ntents_sub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2019320"/>
            <a:ext cx="48000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4" name="Titre 3"/>
          <p:cNvSpPr>
            <a:spLocks noGrp="1"/>
          </p:cNvSpPr>
          <p:nvPr>
            <p:ph type="title" hasCustomPrompt="1"/>
          </p:nvPr>
        </p:nvSpPr>
        <p:spPr bwMode="gray">
          <a:xfrm>
            <a:off x="792000" y="557645"/>
            <a:ext cx="10605600" cy="648000"/>
          </a:xfrm>
        </p:spPr>
        <p:txBody>
          <a:bodyPr/>
          <a:lstStyle>
            <a:lvl1pPr>
              <a:defRPr>
                <a:solidFill>
                  <a:schemeClr val="accent3"/>
                </a:solidFill>
              </a:defRPr>
            </a:lvl1pPr>
          </a:lstStyle>
          <a:p>
            <a:r>
              <a:rPr lang="en-GB" noProof="0"/>
              <a:t>Title</a:t>
            </a:r>
          </a:p>
        </p:txBody>
      </p:sp>
      <p:sp>
        <p:nvSpPr>
          <p:cNvPr id="10" name="Espace réservé du contenu 2"/>
          <p:cNvSpPr>
            <a:spLocks noGrp="1"/>
          </p:cNvSpPr>
          <p:nvPr>
            <p:ph idx="14" hasCustomPrompt="1"/>
          </p:nvPr>
        </p:nvSpPr>
        <p:spPr bwMode="gray">
          <a:xfrm>
            <a:off x="6597600" y="2019320"/>
            <a:ext cx="48000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Tree>
    <p:extLst>
      <p:ext uri="{BB962C8B-B14F-4D97-AF65-F5344CB8AC3E}">
        <p14:creationId xmlns:p14="http://schemas.microsoft.com/office/powerpoint/2010/main" val="37939254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_conclusion">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3200"/>
            <a:ext cx="10605600" cy="388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dirty="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21928154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s_subtitle_conclusion">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2019320"/>
            <a:ext cx="10605600" cy="334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rm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17704986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Contents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dirty="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0" name="Espace réservé du contenu 2"/>
          <p:cNvSpPr>
            <a:spLocks noGrp="1"/>
          </p:cNvSpPr>
          <p:nvPr>
            <p:ph idx="1" hasCustomPrompt="1"/>
          </p:nvPr>
        </p:nvSpPr>
        <p:spPr bwMode="gray">
          <a:xfrm>
            <a:off x="792000" y="1483199"/>
            <a:ext cx="4800000" cy="388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12" name="Espace réservé du contenu 2"/>
          <p:cNvSpPr>
            <a:spLocks noGrp="1"/>
          </p:cNvSpPr>
          <p:nvPr>
            <p:ph idx="16" hasCustomPrompt="1"/>
          </p:nvPr>
        </p:nvSpPr>
        <p:spPr bwMode="gray">
          <a:xfrm>
            <a:off x="6597600" y="1483199"/>
            <a:ext cx="4800000" cy="388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Tree>
    <p:extLst>
      <p:ext uri="{BB962C8B-B14F-4D97-AF65-F5344CB8AC3E}">
        <p14:creationId xmlns:p14="http://schemas.microsoft.com/office/powerpoint/2010/main" val="18369690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Contents_subtitle_conclusion">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rm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5" name="Espace réservé du texte 4"/>
          <p:cNvSpPr>
            <a:spLocks noGrp="1"/>
          </p:cNvSpPr>
          <p:nvPr>
            <p:ph type="body" sz="quarter" idx="14" hasCustomPrompt="1"/>
          </p:nvPr>
        </p:nvSpPr>
        <p:spPr bwMode="gray">
          <a:xfrm>
            <a:off x="792000" y="5409084"/>
            <a:ext cx="10605600" cy="684213"/>
          </a:xfrm>
          <a:prstGeom prst="roundRect">
            <a:avLst>
              <a:gd name="adj" fmla="val 50000"/>
            </a:avLst>
          </a:prstGeom>
          <a:solidFill>
            <a:schemeClr val="accent3"/>
          </a:solidFill>
        </p:spPr>
        <p:txBody>
          <a:bodyPr lIns="720000" rIns="720000" anchor="ctr" anchorCtr="0">
            <a:normAutofit/>
          </a:bodyPr>
          <a:lstStyle>
            <a:lvl1pPr marL="0" indent="0" algn="ctr">
              <a:spcBef>
                <a:spcPts val="0"/>
              </a:spcBef>
              <a:buNone/>
              <a:defRPr sz="1800" b="1">
                <a:solidFill>
                  <a:schemeClr val="bg1"/>
                </a:solidFill>
              </a:defRPr>
            </a:lvl1pPr>
          </a:lstStyle>
          <a:p>
            <a:pPr lvl="0"/>
            <a:r>
              <a:rPr lang="en-GB" noProof="0"/>
              <a:t>Conclusion / Key message </a:t>
            </a:r>
          </a:p>
        </p:txBody>
      </p:sp>
      <p:sp>
        <p:nvSpPr>
          <p:cNvPr id="11" name="Espace réservé du texte 4"/>
          <p:cNvSpPr>
            <a:spLocks noGrp="1"/>
          </p:cNvSpPr>
          <p:nvPr>
            <p:ph type="body" sz="quarter" idx="15" hasCustomPrompt="1"/>
          </p:nvPr>
        </p:nvSpPr>
        <p:spPr bwMode="gray">
          <a:xfrm>
            <a:off x="10713600" y="5409084"/>
            <a:ext cx="684000" cy="684213"/>
          </a:xfrm>
          <a:prstGeom prst="roundRect">
            <a:avLst>
              <a:gd name="adj" fmla="val 50000"/>
            </a:avLst>
          </a:prstGeom>
          <a:solidFill>
            <a:schemeClr val="accent1"/>
          </a:solidFill>
        </p:spPr>
        <p:txBody>
          <a:bodyPr anchor="ctr" anchorCtr="0">
            <a:normAutofit/>
          </a:bodyPr>
          <a:lstStyle>
            <a:lvl1pPr marL="0" indent="0" algn="ctr">
              <a:buNone/>
              <a:defRPr sz="1800" b="1" baseline="0">
                <a:solidFill>
                  <a:schemeClr val="tx1">
                    <a:alpha val="0"/>
                  </a:schemeClr>
                </a:solidFill>
              </a:defRPr>
            </a:lvl1pPr>
          </a:lstStyle>
          <a:p>
            <a:pPr lvl="0"/>
            <a:r>
              <a:rPr lang="en-GB" noProof="0"/>
              <a:t> </a:t>
            </a:r>
          </a:p>
        </p:txBody>
      </p:sp>
      <p:sp>
        <p:nvSpPr>
          <p:cNvPr id="4" name="Titre 3"/>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contenu 2"/>
          <p:cNvSpPr>
            <a:spLocks noGrp="1"/>
          </p:cNvSpPr>
          <p:nvPr>
            <p:ph idx="1" hasCustomPrompt="1"/>
          </p:nvPr>
        </p:nvSpPr>
        <p:spPr bwMode="gray">
          <a:xfrm>
            <a:off x="792000" y="2019319"/>
            <a:ext cx="4800000" cy="334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5" name="Espace réservé du contenu 2"/>
          <p:cNvSpPr>
            <a:spLocks noGrp="1"/>
          </p:cNvSpPr>
          <p:nvPr>
            <p:ph idx="16" hasCustomPrompt="1"/>
          </p:nvPr>
        </p:nvSpPr>
        <p:spPr bwMode="gray">
          <a:xfrm>
            <a:off x="6597600" y="2019319"/>
            <a:ext cx="4800000" cy="3348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Tree>
    <p:extLst>
      <p:ext uri="{BB962C8B-B14F-4D97-AF65-F5344CB8AC3E}">
        <p14:creationId xmlns:p14="http://schemas.microsoft.com/office/powerpoint/2010/main" val="2330233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s_1picture_bottom">
    <p:spTree>
      <p:nvGrpSpPr>
        <p:cNvPr id="1" name=""/>
        <p:cNvGrpSpPr/>
        <p:nvPr/>
      </p:nvGrpSpPr>
      <p:grpSpPr>
        <a:xfrm>
          <a:off x="0" y="0"/>
          <a:ext cx="0" cy="0"/>
          <a:chOff x="0" y="0"/>
          <a:chExt cx="0" cy="0"/>
        </a:xfrm>
      </p:grpSpPr>
      <p:sp>
        <p:nvSpPr>
          <p:cNvPr id="16" name="Espace réservé du contenu 15"/>
          <p:cNvSpPr>
            <a:spLocks noGrp="1"/>
          </p:cNvSpPr>
          <p:nvPr>
            <p:ph sz="quarter" idx="17" hasCustomPrompt="1"/>
          </p:nvPr>
        </p:nvSpPr>
        <p:spPr bwMode="gray">
          <a:xfrm>
            <a:off x="792000" y="1483200"/>
            <a:ext cx="10605600" cy="1944000"/>
          </a:xfrm>
        </p:spPr>
        <p:txBody>
          <a:body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12192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2" name="Titre 1"/>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0"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Tree>
    <p:extLst>
      <p:ext uri="{BB962C8B-B14F-4D97-AF65-F5344CB8AC3E}">
        <p14:creationId xmlns:p14="http://schemas.microsoft.com/office/powerpoint/2010/main" val="12686811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s_subtitle_1picture_bottom">
    <p:spTree>
      <p:nvGrpSpPr>
        <p:cNvPr id="1" name=""/>
        <p:cNvGrpSpPr/>
        <p:nvPr/>
      </p:nvGrpSpPr>
      <p:grpSpPr>
        <a:xfrm>
          <a:off x="0" y="0"/>
          <a:ext cx="0" cy="0"/>
          <a:chOff x="0" y="0"/>
          <a:chExt cx="0" cy="0"/>
        </a:xfrm>
      </p:grpSpPr>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12192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16" name="Espace réservé du contenu 15"/>
          <p:cNvSpPr>
            <a:spLocks noGrp="1"/>
          </p:cNvSpPr>
          <p:nvPr>
            <p:ph sz="quarter" idx="17" hasCustomPrompt="1"/>
          </p:nvPr>
        </p:nvSpPr>
        <p:spPr bwMode="gray">
          <a:xfrm>
            <a:off x="792000" y="2019600"/>
            <a:ext cx="10605600" cy="1404000"/>
          </a:xfrm>
        </p:spPr>
        <p:txBody>
          <a:body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2" name="Titre 1"/>
          <p:cNvSpPr>
            <a:spLocks noGrp="1"/>
          </p:cNvSpPr>
          <p:nvPr>
            <p:ph type="title" hasCustomPrompt="1"/>
          </p:nvPr>
        </p:nvSpPr>
        <p:spPr bwMode="gray">
          <a:xfrm>
            <a:off x="792000" y="557645"/>
            <a:ext cx="10605600" cy="648000"/>
          </a:xfrm>
        </p:spPr>
        <p:txBody>
          <a:bodyPr/>
          <a:lstStyle>
            <a:lvl1pPr>
              <a:defRPr/>
            </a:lvl1pPr>
          </a:lstStyle>
          <a:p>
            <a:r>
              <a:rPr lang="en-GB" noProof="0" dirty="0"/>
              <a:t>Title</a:t>
            </a:r>
          </a:p>
        </p:txBody>
      </p:sp>
      <p:sp>
        <p:nvSpPr>
          <p:cNvPr id="10"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Tree>
    <p:extLst>
      <p:ext uri="{BB962C8B-B14F-4D97-AF65-F5344CB8AC3E}">
        <p14:creationId xmlns:p14="http://schemas.microsoft.com/office/powerpoint/2010/main" val="27668600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s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contenu 15"/>
          <p:cNvSpPr>
            <a:spLocks noGrp="1"/>
          </p:cNvSpPr>
          <p:nvPr>
            <p:ph sz="quarter" idx="17" hasCustomPrompt="1"/>
          </p:nvPr>
        </p:nvSpPr>
        <p:spPr bwMode="gray">
          <a:xfrm>
            <a:off x="792000" y="1483200"/>
            <a:ext cx="10605600" cy="1944000"/>
          </a:xfrm>
        </p:spPr>
        <p:txBody>
          <a:body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11"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
        <p:nvSpPr>
          <p:cNvPr id="15" name="Espace réservé du texte 4"/>
          <p:cNvSpPr>
            <a:spLocks noGrp="1"/>
          </p:cNvSpPr>
          <p:nvPr>
            <p:ph type="body" sz="quarter" idx="19" hasCustomPrompt="1"/>
          </p:nvPr>
        </p:nvSpPr>
        <p:spPr bwMode="gray">
          <a:xfrm rot="5400000">
            <a:off x="6887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Tree>
    <p:extLst>
      <p:ext uri="{BB962C8B-B14F-4D97-AF65-F5344CB8AC3E}">
        <p14:creationId xmlns:p14="http://schemas.microsoft.com/office/powerpoint/2010/main" val="9038329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s_subtitle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3456000"/>
            <a:ext cx="60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contenu 15"/>
          <p:cNvSpPr>
            <a:spLocks noGrp="1"/>
          </p:cNvSpPr>
          <p:nvPr>
            <p:ph sz="quarter" idx="17" hasCustomPrompt="1"/>
          </p:nvPr>
        </p:nvSpPr>
        <p:spPr bwMode="gray">
          <a:xfrm>
            <a:off x="792000" y="2019600"/>
            <a:ext cx="10605600" cy="1404000"/>
          </a:xfrm>
        </p:spPr>
        <p:txBody>
          <a:bodyPr/>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11" name="Espace réservé du texte 4"/>
          <p:cNvSpPr>
            <a:spLocks noGrp="1"/>
          </p:cNvSpPr>
          <p:nvPr>
            <p:ph type="body" sz="quarter" idx="18" hasCustomPrompt="1"/>
          </p:nvPr>
        </p:nvSpPr>
        <p:spPr bwMode="gray">
          <a:xfrm rot="5400000">
            <a:off x="695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
        <p:nvSpPr>
          <p:cNvPr id="15" name="Espace réservé du texte 4"/>
          <p:cNvSpPr>
            <a:spLocks noGrp="1"/>
          </p:cNvSpPr>
          <p:nvPr>
            <p:ph type="body" sz="quarter" idx="19" hasCustomPrompt="1"/>
          </p:nvPr>
        </p:nvSpPr>
        <p:spPr bwMode="gray">
          <a:xfrm rot="5400000">
            <a:off x="6887632" y="3192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
        <p:nvSpPr>
          <p:cNvPr id="16"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Tree>
    <p:extLst>
      <p:ext uri="{BB962C8B-B14F-4D97-AF65-F5344CB8AC3E}">
        <p14:creationId xmlns:p14="http://schemas.microsoft.com/office/powerpoint/2010/main" val="2761383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s_1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1483200"/>
            <a:ext cx="5828400" cy="4716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557645"/>
            <a:ext cx="5828400" cy="648000"/>
          </a:xfrm>
        </p:spPr>
        <p:txBody>
          <a:bodyPr/>
          <a:lstStyle>
            <a:lvl1pPr>
              <a:defRPr/>
            </a:lvl1pPr>
          </a:lstStyle>
          <a:p>
            <a:r>
              <a:rPr lang="en-GB" noProof="0"/>
              <a:t>Title</a:t>
            </a:r>
          </a:p>
        </p:txBody>
      </p:sp>
    </p:spTree>
    <p:extLst>
      <p:ext uri="{BB962C8B-B14F-4D97-AF65-F5344CB8AC3E}">
        <p14:creationId xmlns:p14="http://schemas.microsoft.com/office/powerpoint/2010/main" val="2440056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s_subtitle_1picture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2019320"/>
            <a:ext cx="58284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58284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Subtitle</a:t>
            </a:r>
          </a:p>
        </p:txBody>
      </p:sp>
      <p:sp>
        <p:nvSpPr>
          <p:cNvPr id="13"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557645"/>
            <a:ext cx="5828400" cy="648000"/>
          </a:xfrm>
        </p:spPr>
        <p:txBody>
          <a:bodyPr/>
          <a:lstStyle>
            <a:lvl1pPr>
              <a:defRPr/>
            </a:lvl1pPr>
          </a:lstStyle>
          <a:p>
            <a:r>
              <a:rPr lang="en-GB" noProof="0"/>
              <a:t>Title</a:t>
            </a:r>
          </a:p>
        </p:txBody>
      </p:sp>
    </p:spTree>
    <p:extLst>
      <p:ext uri="{BB962C8B-B14F-4D97-AF65-F5344CB8AC3E}">
        <p14:creationId xmlns:p14="http://schemas.microsoft.com/office/powerpoint/2010/main" val="633960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s_2_pictures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3" name="Espace réservé du contenu 2"/>
          <p:cNvSpPr>
            <a:spLocks noGrp="1"/>
          </p:cNvSpPr>
          <p:nvPr>
            <p:ph idx="1" hasCustomPrompt="1"/>
          </p:nvPr>
        </p:nvSpPr>
        <p:spPr bwMode="gray">
          <a:xfrm>
            <a:off x="792000" y="1483200"/>
            <a:ext cx="5828400" cy="4716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5" hasCustomPrompt="1"/>
          </p:nvPr>
        </p:nvSpPr>
        <p:spPr bwMode="gray">
          <a:xfrm>
            <a:off x="7080000" y="316800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2"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3" name="Espace réservé du texte 4"/>
          <p:cNvSpPr>
            <a:spLocks noGrp="1"/>
          </p:cNvSpPr>
          <p:nvPr>
            <p:ph type="body" sz="quarter" idx="17" hasCustomPrompt="1"/>
          </p:nvPr>
        </p:nvSpPr>
        <p:spPr bwMode="gray">
          <a:xfrm rot="5400000">
            <a:off x="7775632" y="2904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4" name="Titre 3"/>
          <p:cNvSpPr>
            <a:spLocks noGrp="1"/>
          </p:cNvSpPr>
          <p:nvPr>
            <p:ph type="title" hasCustomPrompt="1"/>
          </p:nvPr>
        </p:nvSpPr>
        <p:spPr>
          <a:xfrm>
            <a:off x="792000" y="557645"/>
            <a:ext cx="5828400" cy="648000"/>
          </a:xfrm>
        </p:spPr>
        <p:txBody>
          <a:bodyPr/>
          <a:lstStyle>
            <a:lvl1pPr>
              <a:defRPr baseline="0"/>
            </a:lvl1pPr>
          </a:lstStyle>
          <a:p>
            <a:r>
              <a:rPr lang="en-GB" noProof="0"/>
              <a:t>Title</a:t>
            </a:r>
          </a:p>
        </p:txBody>
      </p:sp>
    </p:spTree>
    <p:extLst>
      <p:ext uri="{BB962C8B-B14F-4D97-AF65-F5344CB8AC3E}">
        <p14:creationId xmlns:p14="http://schemas.microsoft.com/office/powerpoint/2010/main" val="25580241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s_subtitle_2_pictures_right">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7080000" y="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3" name="Espace réservé du contenu 2"/>
          <p:cNvSpPr>
            <a:spLocks noGrp="1"/>
          </p:cNvSpPr>
          <p:nvPr>
            <p:ph idx="1" hasCustomPrompt="1"/>
          </p:nvPr>
        </p:nvSpPr>
        <p:spPr bwMode="gray">
          <a:xfrm>
            <a:off x="792000" y="2019320"/>
            <a:ext cx="5828400" cy="418145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2" name="Espace réservé du texte 11"/>
          <p:cNvSpPr>
            <a:spLocks noGrp="1"/>
          </p:cNvSpPr>
          <p:nvPr>
            <p:ph type="body" sz="quarter" idx="13" hasCustomPrompt="1"/>
          </p:nvPr>
        </p:nvSpPr>
        <p:spPr bwMode="gray">
          <a:xfrm>
            <a:off x="792000" y="1467061"/>
            <a:ext cx="58284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5" hasCustomPrompt="1"/>
          </p:nvPr>
        </p:nvSpPr>
        <p:spPr bwMode="gray">
          <a:xfrm>
            <a:off x="7080000" y="3168000"/>
            <a:ext cx="5112000" cy="3024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2" name="Titre 1"/>
          <p:cNvSpPr>
            <a:spLocks noGrp="1"/>
          </p:cNvSpPr>
          <p:nvPr>
            <p:ph type="title" hasCustomPrompt="1"/>
          </p:nvPr>
        </p:nvSpPr>
        <p:spPr bwMode="gray">
          <a:xfrm>
            <a:off x="792000" y="557645"/>
            <a:ext cx="5828400" cy="648000"/>
          </a:xfrm>
        </p:spPr>
        <p:txBody>
          <a:bodyPr/>
          <a:lstStyle>
            <a:lvl1pPr>
              <a:defRPr baseline="0"/>
            </a:lvl1pPr>
          </a:lstStyle>
          <a:p>
            <a:r>
              <a:rPr lang="en-GB" noProof="0" dirty="0"/>
              <a:t>Title</a:t>
            </a:r>
          </a:p>
        </p:txBody>
      </p:sp>
      <p:sp>
        <p:nvSpPr>
          <p:cNvPr id="15" name="Espace réservé du texte 4"/>
          <p:cNvSpPr>
            <a:spLocks noGrp="1"/>
          </p:cNvSpPr>
          <p:nvPr>
            <p:ph type="body" sz="quarter" idx="16" hasCustomPrompt="1"/>
          </p:nvPr>
        </p:nvSpPr>
        <p:spPr bwMode="gray">
          <a:xfrm rot="5400000">
            <a:off x="777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6" name="Espace réservé du texte 4"/>
          <p:cNvSpPr>
            <a:spLocks noGrp="1"/>
          </p:cNvSpPr>
          <p:nvPr>
            <p:ph type="body" sz="quarter" idx="17" hasCustomPrompt="1"/>
          </p:nvPr>
        </p:nvSpPr>
        <p:spPr bwMode="gray">
          <a:xfrm rot="5400000">
            <a:off x="7775632" y="2904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dirty="0"/>
              <a:t>Caption text</a:t>
            </a:r>
          </a:p>
        </p:txBody>
      </p:sp>
    </p:spTree>
    <p:extLst>
      <p:ext uri="{BB962C8B-B14F-4D97-AF65-F5344CB8AC3E}">
        <p14:creationId xmlns:p14="http://schemas.microsoft.com/office/powerpoint/2010/main" val="30725714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Contents_1picture_left">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bwMode="gray">
          <a:xfrm>
            <a:off x="792000" y="1483199"/>
            <a:ext cx="4800000" cy="1854000"/>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0" name="Espace réservé du contenu 2"/>
          <p:cNvSpPr>
            <a:spLocks noGrp="1"/>
          </p:cNvSpPr>
          <p:nvPr>
            <p:ph idx="14" hasCustomPrompt="1"/>
          </p:nvPr>
        </p:nvSpPr>
        <p:spPr bwMode="gray">
          <a:xfrm>
            <a:off x="6597600" y="1483200"/>
            <a:ext cx="4800000" cy="4717575"/>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11"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792000" y="3456000"/>
            <a:ext cx="4800000" cy="2736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2" name="Espace réservé du texte 4"/>
          <p:cNvSpPr>
            <a:spLocks noGrp="1"/>
          </p:cNvSpPr>
          <p:nvPr>
            <p:ph type="body" sz="quarter" idx="17" hasCustomPrompt="1"/>
          </p:nvPr>
        </p:nvSpPr>
        <p:spPr bwMode="gray">
          <a:xfrm rot="5400000">
            <a:off x="1487632" y="2877384"/>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2" name="Titre 1"/>
          <p:cNvSpPr>
            <a:spLocks noGrp="1"/>
          </p:cNvSpPr>
          <p:nvPr>
            <p:ph type="title" hasCustomPrompt="1"/>
          </p:nvPr>
        </p:nvSpPr>
        <p:spPr>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33029612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Rectangle 1"/>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0" y="0"/>
            <a:ext cx="12192000" cy="6192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1" name="Espace réservé du texte 4"/>
          <p:cNvSpPr>
            <a:spLocks noGrp="1"/>
          </p:cNvSpPr>
          <p:nvPr>
            <p:ph type="body" sz="quarter" idx="16" hasCustomPrompt="1"/>
          </p:nvPr>
        </p:nvSpPr>
        <p:spPr bwMode="gray">
          <a:xfrm rot="5400000">
            <a:off x="69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8" name="ZoneTexte 17"/>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dirty="0"/>
              <a:t>To move/resize the picture inside </a:t>
            </a:r>
            <a:br>
              <a:rPr lang="en-GB" sz="800" b="0" noProof="0" dirty="0"/>
            </a:br>
            <a:r>
              <a:rPr lang="en-GB" sz="800" b="0" noProof="0" dirty="0"/>
              <a:t>the picture area:</a:t>
            </a:r>
          </a:p>
          <a:p>
            <a:endParaRPr lang="en-GB" sz="800" b="0" noProof="0" dirty="0"/>
          </a:p>
          <a:p>
            <a:pPr marL="171450" indent="-171450">
              <a:buFontTx/>
              <a:buChar char="-"/>
            </a:pPr>
            <a:r>
              <a:rPr lang="en-GB" sz="800" b="0" noProof="0" dirty="0"/>
              <a:t>Click on the icon to insert a picture</a:t>
            </a:r>
          </a:p>
          <a:p>
            <a:pPr marL="171450" indent="-171450">
              <a:buFontTx/>
              <a:buChar char="-"/>
            </a:pPr>
            <a:r>
              <a:rPr lang="en-GB" sz="800" b="0" noProof="0" dirty="0"/>
              <a:t>Select the picture</a:t>
            </a:r>
          </a:p>
          <a:p>
            <a:pPr marL="171450" indent="-171450">
              <a:buFontTx/>
              <a:buChar char="-"/>
            </a:pPr>
            <a:r>
              <a:rPr lang="en-GB" sz="800" b="0" noProof="0" dirty="0"/>
              <a:t>Click right on the picture and </a:t>
            </a:r>
            <a:r>
              <a:rPr lang="en-GB" sz="800" b="1" noProof="0" dirty="0"/>
              <a:t>select “Crop”</a:t>
            </a:r>
          </a:p>
          <a:p>
            <a:pPr marL="171450" indent="-171450">
              <a:buFontTx/>
              <a:buChar char="-"/>
            </a:pPr>
            <a:r>
              <a:rPr lang="en-GB" sz="800" b="0" noProof="0" dirty="0"/>
              <a:t>Move and resize (if needed) your picture (don’t use the black cropping handles)</a:t>
            </a:r>
          </a:p>
          <a:p>
            <a:pPr marL="171450" indent="-171450">
              <a:buFontTx/>
              <a:buChar char="-"/>
            </a:pPr>
            <a:r>
              <a:rPr lang="en-GB" sz="800" b="0" noProof="0" dirty="0"/>
              <a:t>Hit the Esc key to exit the cropping mode</a:t>
            </a:r>
          </a:p>
        </p:txBody>
      </p:sp>
      <p:sp>
        <p:nvSpPr>
          <p:cNvPr id="10" name="ZoneTexte 9"/>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dirty="0"/>
              <a:t>To change a picture:</a:t>
            </a:r>
          </a:p>
          <a:p>
            <a:endParaRPr lang="en-GB" sz="80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dirty="0"/>
              <a:t>Remove it </a:t>
            </a:r>
            <a:r>
              <a:rPr lang="en-GB" sz="800" dirty="0"/>
              <a:t>(“</a:t>
            </a:r>
            <a:r>
              <a:rPr lang="en-GB" sz="800" dirty="0" err="1"/>
              <a:t>Suppr</a:t>
            </a:r>
            <a:r>
              <a:rPr lang="en-GB" sz="800" dirty="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Click on the icon to insert a new picture</a:t>
            </a:r>
          </a:p>
          <a:p>
            <a:pPr marL="171450" indent="-171450">
              <a:buFontTx/>
              <a:buChar char="-"/>
            </a:pPr>
            <a:endParaRPr lang="en-GB" sz="800" b="0" baseline="0" noProof="0" dirty="0"/>
          </a:p>
          <a:p>
            <a:pPr marL="0" indent="0">
              <a:buFontTx/>
              <a:buNone/>
            </a:pPr>
            <a:r>
              <a:rPr lang="en-GB" sz="800" b="0" baseline="0" noProof="0" dirty="0"/>
              <a:t>Attention:</a:t>
            </a:r>
            <a:r>
              <a:rPr lang="en-GB" sz="800" dirty="0"/>
              <a:t> The new picture will be automatically put at the forefront, appearing on top of the caption box.</a:t>
            </a:r>
            <a:endParaRPr lang="en-GB" sz="800" b="0" baseline="0" noProof="0" dirty="0"/>
          </a:p>
          <a:p>
            <a:pPr marL="0" indent="0">
              <a:buFontTx/>
              <a:buNone/>
            </a:pPr>
            <a:endParaRPr lang="en-GB" sz="800" b="0" baseline="0" noProof="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Place the picture into background position (right mouse click / “Send to Back” / “Send Backward”)</a:t>
            </a:r>
          </a:p>
        </p:txBody>
      </p:sp>
    </p:spTree>
    <p:extLst>
      <p:ext uri="{BB962C8B-B14F-4D97-AF65-F5344CB8AC3E}">
        <p14:creationId xmlns:p14="http://schemas.microsoft.com/office/powerpoint/2010/main" val="10763396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Pictures">
    <p:spTree>
      <p:nvGrpSpPr>
        <p:cNvPr id="1" name=""/>
        <p:cNvGrpSpPr/>
        <p:nvPr/>
      </p:nvGrpSpPr>
      <p:grpSpPr>
        <a:xfrm>
          <a:off x="0" y="0"/>
          <a:ext cx="0" cy="0"/>
          <a:chOff x="0" y="0"/>
          <a:chExt cx="0" cy="0"/>
        </a:xfrm>
      </p:grpSpPr>
      <p:sp>
        <p:nvSpPr>
          <p:cNvPr id="15" name="Rectangle 14"/>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0"/>
            <a:ext cx="6000000" cy="6192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0"/>
            <a:ext cx="6000000" cy="6192000"/>
          </a:xfrm>
          <a:prstGeom prst="rect">
            <a:avLst/>
          </a:prstGeom>
          <a:solidFill>
            <a:schemeClr val="bg1">
              <a:lumMod val="95000"/>
            </a:schemeClr>
          </a:solidFill>
        </p:spPr>
        <p:txBody>
          <a:bodyPr wrap="square"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a:t>Click on the icon to insert a picture </a:t>
            </a:r>
          </a:p>
        </p:txBody>
      </p:sp>
      <p:sp>
        <p:nvSpPr>
          <p:cNvPr id="11" name="Espace réservé du texte 4"/>
          <p:cNvSpPr>
            <a:spLocks noGrp="1"/>
          </p:cNvSpPr>
          <p:nvPr>
            <p:ph type="body" sz="quarter" idx="17" hasCustomPrompt="1"/>
          </p:nvPr>
        </p:nvSpPr>
        <p:spPr bwMode="gray">
          <a:xfrm rot="5400000">
            <a:off x="695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2" name="Espace réservé du texte 4"/>
          <p:cNvSpPr>
            <a:spLocks noGrp="1"/>
          </p:cNvSpPr>
          <p:nvPr>
            <p:ph type="body" sz="quarter" idx="18" hasCustomPrompt="1"/>
          </p:nvPr>
        </p:nvSpPr>
        <p:spPr bwMode="gray">
          <a:xfrm rot="5400000">
            <a:off x="6887632" y="-263908"/>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34411418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_1picture_bottom">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12192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3" name="Titre 2"/>
          <p:cNvSpPr>
            <a:spLocks noGrp="1"/>
          </p:cNvSpPr>
          <p:nvPr>
            <p:ph type="title" hasCustomPrompt="1"/>
          </p:nvPr>
        </p:nvSpPr>
        <p:spPr bwMode="gray"/>
        <p:txBody>
          <a:bodyPr/>
          <a:lstStyle>
            <a:lvl1pPr>
              <a:defRPr/>
            </a:lvl1pPr>
          </a:lstStyle>
          <a:p>
            <a:r>
              <a:rPr lang="en-GB" noProof="0"/>
              <a:t>Title</a:t>
            </a:r>
          </a:p>
        </p:txBody>
      </p:sp>
      <p:sp>
        <p:nvSpPr>
          <p:cNvPr id="11"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17838089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_subtitle_1picture_bottom">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12192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1"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40164750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_subtitle_6_pictures">
    <p:spTree>
      <p:nvGrpSpPr>
        <p:cNvPr id="1" name=""/>
        <p:cNvGrpSpPr/>
        <p:nvPr/>
      </p:nvGrpSpPr>
      <p:grpSpPr>
        <a:xfrm>
          <a:off x="0" y="0"/>
          <a:ext cx="0" cy="0"/>
          <a:chOff x="0" y="0"/>
          <a:chExt cx="0" cy="0"/>
        </a:xfrm>
      </p:grpSpPr>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7" hasCustomPrompt="1"/>
          </p:nvPr>
        </p:nvSpPr>
        <p:spPr bwMode="gray">
          <a:xfrm>
            <a:off x="4128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8256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7" name="Espace réservé pour une image  15">
            <a:extLst>
              <a:ext uri="{FF2B5EF4-FFF2-40B4-BE49-F238E27FC236}">
                <a16:creationId xmlns:a16="http://schemas.microsoft.com/office/drawing/2014/main" id="{A3FF6568-34B8-4C7C-95F9-D26DA72F510E}"/>
              </a:ext>
            </a:extLst>
          </p:cNvPr>
          <p:cNvSpPr>
            <a:spLocks noGrp="1"/>
          </p:cNvSpPr>
          <p:nvPr>
            <p:ph type="pic" sz="quarter" idx="19" hasCustomPrompt="1"/>
          </p:nvPr>
        </p:nvSpPr>
        <p:spPr bwMode="gray">
          <a:xfrm>
            <a:off x="-1175"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127413"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9" name="Espace réservé pour une image  15">
            <a:extLst>
              <a:ext uri="{FF2B5EF4-FFF2-40B4-BE49-F238E27FC236}">
                <a16:creationId xmlns:a16="http://schemas.microsoft.com/office/drawing/2014/main" id="{A3FF6568-34B8-4C7C-95F9-D26DA72F510E}"/>
              </a:ext>
            </a:extLst>
          </p:cNvPr>
          <p:cNvSpPr>
            <a:spLocks noGrp="1"/>
          </p:cNvSpPr>
          <p:nvPr>
            <p:ph type="pic" sz="quarter" idx="21" hasCustomPrompt="1"/>
          </p:nvPr>
        </p:nvSpPr>
        <p:spPr bwMode="gray">
          <a:xfrm>
            <a:off x="8256000"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Tree>
    <p:extLst>
      <p:ext uri="{BB962C8B-B14F-4D97-AF65-F5344CB8AC3E}">
        <p14:creationId xmlns:p14="http://schemas.microsoft.com/office/powerpoint/2010/main" val="11404612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Contents_subtitle_3_pictures">
    <p:spTree>
      <p:nvGrpSpPr>
        <p:cNvPr id="1" name=""/>
        <p:cNvGrpSpPr/>
        <p:nvPr/>
      </p:nvGrpSpPr>
      <p:grpSpPr>
        <a:xfrm>
          <a:off x="0" y="0"/>
          <a:ext cx="0" cy="0"/>
          <a:chOff x="0" y="0"/>
          <a:chExt cx="0" cy="0"/>
        </a:xfrm>
      </p:grpSpPr>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8256000" y="1872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127413" y="4104000"/>
            <a:ext cx="3936000" cy="2088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4"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6" name="Espace réservé du contenu 5"/>
          <p:cNvSpPr>
            <a:spLocks noGrp="1"/>
          </p:cNvSpPr>
          <p:nvPr>
            <p:ph sz="quarter" idx="21" hasCustomPrompt="1"/>
          </p:nvPr>
        </p:nvSpPr>
        <p:spPr>
          <a:xfrm>
            <a:off x="4128000" y="1872000"/>
            <a:ext cx="3936000" cy="2088000"/>
          </a:xfrm>
        </p:spPr>
        <p:txBody>
          <a:bodyPr lIns="144000" tIns="144000" rIns="144000" bIns="144000"/>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20" name="Espace réservé du contenu 5"/>
          <p:cNvSpPr>
            <a:spLocks noGrp="1"/>
          </p:cNvSpPr>
          <p:nvPr>
            <p:ph sz="quarter" idx="22" hasCustomPrompt="1"/>
          </p:nvPr>
        </p:nvSpPr>
        <p:spPr>
          <a:xfrm>
            <a:off x="0" y="4104000"/>
            <a:ext cx="3936000" cy="2088000"/>
          </a:xfrm>
        </p:spPr>
        <p:txBody>
          <a:bodyPr lIns="144000" tIns="144000" rIns="144000" bIns="144000"/>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
        <p:nvSpPr>
          <p:cNvPr id="21" name="Espace réservé du contenu 5"/>
          <p:cNvSpPr>
            <a:spLocks noGrp="1"/>
          </p:cNvSpPr>
          <p:nvPr>
            <p:ph sz="quarter" idx="23" hasCustomPrompt="1"/>
          </p:nvPr>
        </p:nvSpPr>
        <p:spPr>
          <a:xfrm>
            <a:off x="8256000" y="4104000"/>
            <a:ext cx="3936000" cy="2088000"/>
          </a:xfrm>
        </p:spPr>
        <p:txBody>
          <a:bodyPr lIns="144000" tIns="144000" rIns="144000" bIns="144000"/>
          <a:lstStyle/>
          <a:p>
            <a:pPr lvl="0"/>
            <a:r>
              <a:rPr lang="en-GB" noProof="0" dirty="0"/>
              <a:t>Text level 1</a:t>
            </a:r>
          </a:p>
          <a:p>
            <a:pPr lvl="1"/>
            <a:r>
              <a:rPr lang="en-GB" noProof="0" dirty="0"/>
              <a:t>Text level 2</a:t>
            </a:r>
          </a:p>
          <a:p>
            <a:pPr lvl="2"/>
            <a:r>
              <a:rPr lang="en-GB" noProof="0" dirty="0"/>
              <a:t>Text level 3</a:t>
            </a:r>
          </a:p>
          <a:p>
            <a:pPr lvl="3"/>
            <a:r>
              <a:rPr lang="en-GB" noProof="0" dirty="0"/>
              <a:t>Text level 4</a:t>
            </a:r>
          </a:p>
          <a:p>
            <a:pPr lvl="4"/>
            <a:r>
              <a:rPr lang="en-GB" noProof="0" dirty="0"/>
              <a:t>Text level 5</a:t>
            </a:r>
          </a:p>
        </p:txBody>
      </p:sp>
    </p:spTree>
    <p:extLst>
      <p:ext uri="{BB962C8B-B14F-4D97-AF65-F5344CB8AC3E}">
        <p14:creationId xmlns:p14="http://schemas.microsoft.com/office/powerpoint/2010/main" val="36396868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_subtitle_2_pictures_bottom">
    <p:spTree>
      <p:nvGrpSpPr>
        <p:cNvPr id="1" name=""/>
        <p:cNvGrpSpPr/>
        <p:nvPr/>
      </p:nvGrpSpPr>
      <p:grpSpPr>
        <a:xfrm>
          <a:off x="0" y="0"/>
          <a:ext cx="0" cy="0"/>
          <a:chOff x="0" y="0"/>
          <a:chExt cx="0" cy="0"/>
        </a:xfrm>
      </p:grpSpPr>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6192000" y="1872000"/>
            <a:ext cx="6000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6" hasCustomPrompt="1"/>
          </p:nvPr>
        </p:nvSpPr>
        <p:spPr bwMode="gray">
          <a:xfrm>
            <a:off x="0" y="1872000"/>
            <a:ext cx="6000000" cy="4320000"/>
          </a:xfrm>
          <a:prstGeom prst="rect">
            <a:avLst/>
          </a:prstGeom>
          <a:solidFill>
            <a:schemeClr val="bg1">
              <a:lumMod val="95000"/>
            </a:schemeClr>
          </a:solidFill>
        </p:spPr>
        <p:txBody>
          <a:bodyPr wrap="square" lIns="0" tIns="126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11" name="Espace réservé du texte 11"/>
          <p:cNvSpPr>
            <a:spLocks noGrp="1"/>
          </p:cNvSpPr>
          <p:nvPr>
            <p:ph type="body" sz="quarter" idx="13" hasCustomPrompt="1"/>
          </p:nvPr>
        </p:nvSpPr>
        <p:spPr bwMode="gray">
          <a:xfrm>
            <a:off x="792000" y="1467061"/>
            <a:ext cx="10605600" cy="360000"/>
          </a:xfrm>
        </p:spPr>
        <p:txBody>
          <a:bodyPr>
            <a:noAutofit/>
          </a:bodyPr>
          <a:lstStyle>
            <a:lvl1pPr marL="0" indent="0">
              <a:spcBef>
                <a:spcPts val="0"/>
              </a:spcBef>
              <a:buNone/>
              <a:defRPr sz="22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Subtitle</a:t>
            </a:r>
          </a:p>
        </p:txBody>
      </p:sp>
      <p:sp>
        <p:nvSpPr>
          <p:cNvPr id="3" name="Titre 2"/>
          <p:cNvSpPr>
            <a:spLocks noGrp="1"/>
          </p:cNvSpPr>
          <p:nvPr>
            <p:ph type="title" hasCustomPrompt="1"/>
          </p:nvPr>
        </p:nvSpPr>
        <p:spPr bwMode="gray">
          <a:xfrm>
            <a:off x="792000" y="557645"/>
            <a:ext cx="10605600" cy="648000"/>
          </a:xfrm>
        </p:spPr>
        <p:txBody>
          <a:bodyPr/>
          <a:lstStyle>
            <a:lvl1pPr>
              <a:defRPr/>
            </a:lvl1pPr>
          </a:lstStyle>
          <a:p>
            <a:r>
              <a:rPr lang="en-GB" noProof="0"/>
              <a:t>Title</a:t>
            </a:r>
          </a:p>
        </p:txBody>
      </p:sp>
      <p:sp>
        <p:nvSpPr>
          <p:cNvPr id="14" name="Espace réservé du texte 4"/>
          <p:cNvSpPr>
            <a:spLocks noGrp="1"/>
          </p:cNvSpPr>
          <p:nvPr>
            <p:ph type="body" sz="quarter" idx="17" hasCustomPrompt="1"/>
          </p:nvPr>
        </p:nvSpPr>
        <p:spPr bwMode="gray">
          <a:xfrm rot="5400000">
            <a:off x="695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
        <p:nvSpPr>
          <p:cNvPr id="15" name="Espace réservé du texte 4"/>
          <p:cNvSpPr>
            <a:spLocks noGrp="1"/>
          </p:cNvSpPr>
          <p:nvPr>
            <p:ph type="body" sz="quarter" idx="18" hasCustomPrompt="1"/>
          </p:nvPr>
        </p:nvSpPr>
        <p:spPr bwMode="gray">
          <a:xfrm rot="5400000">
            <a:off x="6887632" y="1608092"/>
            <a:ext cx="720000" cy="2111264"/>
          </a:xfrm>
          <a:prstGeom prst="round2SameRect">
            <a:avLst>
              <a:gd name="adj1" fmla="val 50000"/>
              <a:gd name="adj2" fmla="val 0"/>
            </a:avLst>
          </a:prstGeom>
          <a:solidFill>
            <a:schemeClr val="bg1"/>
          </a:solidFill>
        </p:spPr>
        <p:txBody>
          <a:bodyPr vert="vert270" tIns="108000" rIns="0" bIns="108000" anchor="ctr" anchorCtr="0">
            <a:normAutofit/>
          </a:bodyPr>
          <a:lstStyle>
            <a:lvl1pPr marL="0" indent="0" algn="l">
              <a:spcBef>
                <a:spcPts val="0"/>
              </a:spcBef>
              <a:buNone/>
              <a:defRPr sz="1000"/>
            </a:lvl1pPr>
          </a:lstStyle>
          <a:p>
            <a:pPr lvl="0"/>
            <a:r>
              <a:rPr lang="en-GB" noProof="0"/>
              <a:t>Caption text</a:t>
            </a:r>
          </a:p>
        </p:txBody>
      </p:sp>
    </p:spTree>
    <p:extLst>
      <p:ext uri="{BB962C8B-B14F-4D97-AF65-F5344CB8AC3E}">
        <p14:creationId xmlns:p14="http://schemas.microsoft.com/office/powerpoint/2010/main" val="216184924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Pictures">
    <p:spTree>
      <p:nvGrpSpPr>
        <p:cNvPr id="1" name=""/>
        <p:cNvGrpSpPr/>
        <p:nvPr/>
      </p:nvGrpSpPr>
      <p:grpSpPr>
        <a:xfrm>
          <a:off x="0" y="0"/>
          <a:ext cx="0" cy="0"/>
          <a:chOff x="0" y="0"/>
          <a:chExt cx="0" cy="0"/>
        </a:xfrm>
      </p:grpSpPr>
      <p:sp>
        <p:nvSpPr>
          <p:cNvPr id="21" name="Rectangle 20"/>
          <p:cNvSpPr/>
          <p:nvPr userDrawn="1"/>
        </p:nvSpPr>
        <p:spPr bwMode="gray">
          <a:xfrm>
            <a:off x="0" y="0"/>
            <a:ext cx="2400000" cy="14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0"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240000" y="180000"/>
            <a:ext cx="4200000" cy="385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7" name="Espace réservé de la date 6"/>
          <p:cNvSpPr>
            <a:spLocks noGrp="1"/>
          </p:cNvSpPr>
          <p:nvPr>
            <p:ph type="dt" sz="half" idx="10"/>
          </p:nvPr>
        </p:nvSpPr>
        <p:spPr bwMode="gray"/>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13" name="Espace réservé pour une image  15">
            <a:extLst>
              <a:ext uri="{FF2B5EF4-FFF2-40B4-BE49-F238E27FC236}">
                <a16:creationId xmlns:a16="http://schemas.microsoft.com/office/drawing/2014/main" id="{A3FF6568-34B8-4C7C-95F9-D26DA72F510E}"/>
              </a:ext>
            </a:extLst>
          </p:cNvPr>
          <p:cNvSpPr>
            <a:spLocks noGrp="1"/>
          </p:cNvSpPr>
          <p:nvPr>
            <p:ph type="pic" sz="quarter" idx="17" hasCustomPrompt="1"/>
          </p:nvPr>
        </p:nvSpPr>
        <p:spPr bwMode="gray">
          <a:xfrm>
            <a:off x="240000" y="4104000"/>
            <a:ext cx="49440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p:cNvSpPr>
          <p:nvPr>
            <p:ph type="pic" sz="quarter" idx="18" hasCustomPrompt="1"/>
          </p:nvPr>
        </p:nvSpPr>
        <p:spPr bwMode="gray">
          <a:xfrm>
            <a:off x="10331669" y="4104000"/>
            <a:ext cx="16176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a:t>
            </a:r>
            <a:br>
              <a:rPr lang="en-GB" noProof="0" dirty="0"/>
            </a:br>
            <a:r>
              <a:rPr lang="en-GB" noProof="0" dirty="0"/>
              <a:t>to insert a picture </a:t>
            </a:r>
          </a:p>
        </p:txBody>
      </p:sp>
      <p:sp>
        <p:nvSpPr>
          <p:cNvPr id="15" name="Espace réservé pour une image  15">
            <a:extLst>
              <a:ext uri="{FF2B5EF4-FFF2-40B4-BE49-F238E27FC236}">
                <a16:creationId xmlns:a16="http://schemas.microsoft.com/office/drawing/2014/main" id="{A3FF6568-34B8-4C7C-95F9-D26DA72F510E}"/>
              </a:ext>
            </a:extLst>
          </p:cNvPr>
          <p:cNvSpPr>
            <a:spLocks noGrp="1"/>
          </p:cNvSpPr>
          <p:nvPr>
            <p:ph type="pic" sz="quarter" idx="19" hasCustomPrompt="1"/>
          </p:nvPr>
        </p:nvSpPr>
        <p:spPr bwMode="gray">
          <a:xfrm>
            <a:off x="8752495" y="180000"/>
            <a:ext cx="3201600" cy="385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16" name="Espace réservé pour une image  15">
            <a:extLst>
              <a:ext uri="{FF2B5EF4-FFF2-40B4-BE49-F238E27FC236}">
                <a16:creationId xmlns:a16="http://schemas.microsoft.com/office/drawing/2014/main" id="{A3FF6568-34B8-4C7C-95F9-D26DA72F510E}"/>
              </a:ext>
            </a:extLst>
          </p:cNvPr>
          <p:cNvSpPr>
            <a:spLocks noGrp="1"/>
          </p:cNvSpPr>
          <p:nvPr>
            <p:ph type="pic" sz="quarter" idx="20" hasCustomPrompt="1"/>
          </p:nvPr>
        </p:nvSpPr>
        <p:spPr bwMode="gray">
          <a:xfrm>
            <a:off x="4544248" y="180000"/>
            <a:ext cx="4104000" cy="1872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17" name="Espace réservé pour une image  15">
            <a:extLst>
              <a:ext uri="{FF2B5EF4-FFF2-40B4-BE49-F238E27FC236}">
                <a16:creationId xmlns:a16="http://schemas.microsoft.com/office/drawing/2014/main" id="{A3FF6568-34B8-4C7C-95F9-D26DA72F510E}"/>
              </a:ext>
            </a:extLst>
          </p:cNvPr>
          <p:cNvSpPr>
            <a:spLocks noGrp="1"/>
          </p:cNvSpPr>
          <p:nvPr>
            <p:ph type="pic" sz="quarter" idx="21" hasCustomPrompt="1"/>
          </p:nvPr>
        </p:nvSpPr>
        <p:spPr bwMode="gray">
          <a:xfrm>
            <a:off x="4544248" y="2124000"/>
            <a:ext cx="4104000" cy="190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18" name="Espace réservé pour une image  15">
            <a:extLst>
              <a:ext uri="{FF2B5EF4-FFF2-40B4-BE49-F238E27FC236}">
                <a16:creationId xmlns:a16="http://schemas.microsoft.com/office/drawing/2014/main" id="{A3FF6568-34B8-4C7C-95F9-D26DA72F510E}"/>
              </a:ext>
            </a:extLst>
          </p:cNvPr>
          <p:cNvSpPr>
            <a:spLocks noGrp="1"/>
          </p:cNvSpPr>
          <p:nvPr>
            <p:ph type="pic" sz="quarter" idx="22" hasCustomPrompt="1"/>
          </p:nvPr>
        </p:nvSpPr>
        <p:spPr bwMode="gray">
          <a:xfrm>
            <a:off x="5285835" y="4104000"/>
            <a:ext cx="4944000" cy="2088000"/>
          </a:xfrm>
          <a:prstGeom prst="rect">
            <a:avLst/>
          </a:prstGeom>
          <a:solidFill>
            <a:schemeClr val="bg1">
              <a:lumMod val="95000"/>
            </a:schemeClr>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tx1"/>
                </a:solidFill>
              </a:defRPr>
            </a:lvl1pPr>
          </a:lstStyle>
          <a:p>
            <a:r>
              <a:rPr lang="en-GB" noProof="0" dirty="0"/>
              <a:t>Click on the icon to insert a picture </a:t>
            </a:r>
          </a:p>
        </p:txBody>
      </p:sp>
      <p:sp>
        <p:nvSpPr>
          <p:cNvPr id="27" name="ZoneTexte 26"/>
          <p:cNvSpPr txBox="1"/>
          <p:nvPr userDrawn="1"/>
        </p:nvSpPr>
        <p:spPr bwMode="gray">
          <a:xfrm>
            <a:off x="-3025013" y="0"/>
            <a:ext cx="2736304" cy="1200329"/>
          </a:xfrm>
          <a:prstGeom prst="rect">
            <a:avLst/>
          </a:prstGeom>
          <a:solidFill>
            <a:schemeClr val="bg1"/>
          </a:solidFill>
          <a:ln w="28575">
            <a:solidFill>
              <a:schemeClr val="tx1"/>
            </a:solidFill>
            <a:bevel/>
          </a:ln>
        </p:spPr>
        <p:txBody>
          <a:bodyPr wrap="square" rtlCol="0">
            <a:spAutoFit/>
          </a:bodyPr>
          <a:lstStyle/>
          <a:p>
            <a:r>
              <a:rPr lang="en-GB" sz="800" b="0" noProof="0" dirty="0"/>
              <a:t>To move/resize the picture inside </a:t>
            </a:r>
            <a:br>
              <a:rPr lang="en-GB" sz="800" b="0" noProof="0" dirty="0"/>
            </a:br>
            <a:r>
              <a:rPr lang="en-GB" sz="800" b="0" noProof="0" dirty="0"/>
              <a:t>the picture area:</a:t>
            </a:r>
          </a:p>
          <a:p>
            <a:endParaRPr lang="en-GB" sz="800" b="0" noProof="0" dirty="0"/>
          </a:p>
          <a:p>
            <a:pPr marL="171450" indent="-171450">
              <a:buFontTx/>
              <a:buChar char="-"/>
            </a:pPr>
            <a:r>
              <a:rPr lang="en-GB" sz="800" b="0" noProof="0" dirty="0"/>
              <a:t>Click on the icon to insert a picture</a:t>
            </a:r>
          </a:p>
          <a:p>
            <a:pPr marL="171450" indent="-171450">
              <a:buFontTx/>
              <a:buChar char="-"/>
            </a:pPr>
            <a:r>
              <a:rPr lang="en-GB" sz="800" b="0" noProof="0" dirty="0"/>
              <a:t>Select the picture</a:t>
            </a:r>
          </a:p>
          <a:p>
            <a:pPr marL="171450" indent="-171450">
              <a:buFontTx/>
              <a:buChar char="-"/>
            </a:pPr>
            <a:r>
              <a:rPr lang="en-GB" sz="800" b="0" noProof="0" dirty="0"/>
              <a:t>Click right on the picture and </a:t>
            </a:r>
            <a:r>
              <a:rPr lang="en-GB" sz="800" b="1" noProof="0" dirty="0"/>
              <a:t>select “Crop”</a:t>
            </a:r>
          </a:p>
          <a:p>
            <a:pPr marL="171450" indent="-171450">
              <a:buFontTx/>
              <a:buChar char="-"/>
            </a:pPr>
            <a:r>
              <a:rPr lang="en-GB" sz="800" b="0" noProof="0" dirty="0"/>
              <a:t>Move and resize (if needed) your picture (don’t use the black cropping handles)</a:t>
            </a:r>
          </a:p>
          <a:p>
            <a:pPr marL="171450" indent="-171450">
              <a:buFontTx/>
              <a:buChar char="-"/>
            </a:pPr>
            <a:r>
              <a:rPr lang="en-GB" sz="800" b="0" noProof="0" dirty="0"/>
              <a:t>Hit the Esc key to exit the cropping mode</a:t>
            </a:r>
          </a:p>
        </p:txBody>
      </p:sp>
      <p:sp>
        <p:nvSpPr>
          <p:cNvPr id="19" name="ZoneTexte 18"/>
          <p:cNvSpPr txBox="1"/>
          <p:nvPr userDrawn="1"/>
        </p:nvSpPr>
        <p:spPr bwMode="gray">
          <a:xfrm>
            <a:off x="-3025013" y="1736812"/>
            <a:ext cx="2736304" cy="1569660"/>
          </a:xfrm>
          <a:prstGeom prst="rect">
            <a:avLst/>
          </a:prstGeom>
          <a:solidFill>
            <a:schemeClr val="bg1"/>
          </a:solidFill>
          <a:ln w="28575">
            <a:solidFill>
              <a:schemeClr val="tx1"/>
            </a:solidFill>
            <a:bevel/>
          </a:ln>
        </p:spPr>
        <p:txBody>
          <a:bodyPr wrap="square" rtlCol="0">
            <a:spAutoFit/>
          </a:bodyPr>
          <a:lstStyle/>
          <a:p>
            <a:r>
              <a:rPr lang="en-GB" sz="800" dirty="0"/>
              <a:t>To change a picture:</a:t>
            </a:r>
          </a:p>
          <a:p>
            <a:endParaRPr lang="en-GB" sz="80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b="1" u="none" dirty="0"/>
              <a:t>Remove it </a:t>
            </a:r>
            <a:r>
              <a:rPr lang="en-GB" sz="800" dirty="0"/>
              <a:t>(“</a:t>
            </a:r>
            <a:r>
              <a:rPr lang="en-GB" sz="800" dirty="0" err="1"/>
              <a:t>Suppr</a:t>
            </a:r>
            <a:r>
              <a:rPr lang="en-GB" sz="800" dirty="0"/>
              <a:t>” button)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Click on the icon to insert a new picture</a:t>
            </a:r>
          </a:p>
          <a:p>
            <a:pPr marL="171450" indent="-171450">
              <a:buFontTx/>
              <a:buChar char="-"/>
            </a:pPr>
            <a:endParaRPr lang="en-GB" sz="800" b="0" baseline="0" noProof="0" dirty="0"/>
          </a:p>
          <a:p>
            <a:pPr marL="0" indent="0">
              <a:buFontTx/>
              <a:buNone/>
            </a:pPr>
            <a:r>
              <a:rPr lang="en-GB" sz="800" b="0" baseline="0" noProof="0" dirty="0"/>
              <a:t>Attention:</a:t>
            </a:r>
            <a:r>
              <a:rPr lang="en-GB" sz="800" dirty="0"/>
              <a:t> The new picture will be automatically put at the forefront, appearing on top of the caption box.</a:t>
            </a:r>
            <a:endParaRPr lang="en-GB" sz="800" b="0" baseline="0" noProof="0" dirty="0"/>
          </a:p>
          <a:p>
            <a:pPr marL="0" indent="0">
              <a:buFontTx/>
              <a:buNone/>
            </a:pPr>
            <a:endParaRPr lang="en-GB" sz="800" b="0" baseline="0" noProof="0"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Select the new picture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800" dirty="0"/>
              <a:t>Place the picture into background position (right mouse click / “Send to Back” / “Send Backward”)</a:t>
            </a:r>
          </a:p>
        </p:txBody>
      </p:sp>
    </p:spTree>
    <p:extLst>
      <p:ext uri="{BB962C8B-B14F-4D97-AF65-F5344CB8AC3E}">
        <p14:creationId xmlns:p14="http://schemas.microsoft.com/office/powerpoint/2010/main" val="31046095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ircle_with_pictur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p>
            <a:r>
              <a:rPr lang="en-GB" noProof="0"/>
              <a:t>Title</a:t>
            </a:r>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4" hasCustomPrompt="1"/>
          </p:nvPr>
        </p:nvSpPr>
        <p:spPr bwMode="gray">
          <a:xfrm>
            <a:off x="5315215" y="1340768"/>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8"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5" hasCustomPrompt="1"/>
          </p:nvPr>
        </p:nvSpPr>
        <p:spPr bwMode="gray">
          <a:xfrm>
            <a:off x="6744072" y="1973982"/>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9"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6" hasCustomPrompt="1"/>
          </p:nvPr>
        </p:nvSpPr>
        <p:spPr bwMode="gray">
          <a:xfrm>
            <a:off x="7392144" y="3232026"/>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10"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7" hasCustomPrompt="1"/>
          </p:nvPr>
        </p:nvSpPr>
        <p:spPr bwMode="gray">
          <a:xfrm>
            <a:off x="6744072" y="4501691"/>
            <a:ext cx="1062000" cy="1062000"/>
          </a:xfrm>
          <a:prstGeom prst="ellipse">
            <a:avLst/>
          </a:prstGeom>
          <a:solidFill>
            <a:schemeClr val="accent3"/>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11"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8" hasCustomPrompt="1"/>
          </p:nvPr>
        </p:nvSpPr>
        <p:spPr bwMode="gray">
          <a:xfrm>
            <a:off x="5318009" y="5123284"/>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12"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19" hasCustomPrompt="1"/>
          </p:nvPr>
        </p:nvSpPr>
        <p:spPr bwMode="gray">
          <a:xfrm>
            <a:off x="3966148" y="4501691"/>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13"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20" hasCustomPrompt="1"/>
          </p:nvPr>
        </p:nvSpPr>
        <p:spPr bwMode="gray">
          <a:xfrm>
            <a:off x="3301184" y="3232026"/>
            <a:ext cx="1062000" cy="1062000"/>
          </a:xfrm>
          <a:prstGeom prst="ellipse">
            <a:avLst/>
          </a:prstGeom>
          <a:solidFill>
            <a:schemeClr val="accent1"/>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14" name="Espace réservé pour une image  15">
            <a:extLst>
              <a:ext uri="{FF2B5EF4-FFF2-40B4-BE49-F238E27FC236}">
                <a16:creationId xmlns:a16="http://schemas.microsoft.com/office/drawing/2014/main" id="{A3FF6568-34B8-4C7C-95F9-D26DA72F510E}"/>
              </a:ext>
            </a:extLst>
          </p:cNvPr>
          <p:cNvSpPr>
            <a:spLocks noGrp="1" noChangeAspect="1"/>
          </p:cNvSpPr>
          <p:nvPr>
            <p:ph type="pic" sz="quarter" idx="21" hasCustomPrompt="1"/>
          </p:nvPr>
        </p:nvSpPr>
        <p:spPr bwMode="gray">
          <a:xfrm>
            <a:off x="3966148" y="1973982"/>
            <a:ext cx="1062000" cy="1062000"/>
          </a:xfrm>
          <a:prstGeom prst="ellipse">
            <a:avLst/>
          </a:prstGeom>
          <a:solidFill>
            <a:schemeClr val="accent3"/>
          </a:solidFill>
        </p:spPr>
        <p:txBody>
          <a:bodyPr wrap="square" tIns="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to insert a picture </a:t>
            </a:r>
          </a:p>
        </p:txBody>
      </p:sp>
      <p:sp>
        <p:nvSpPr>
          <p:cNvPr id="21" name="Espace réservé du texte 17"/>
          <p:cNvSpPr>
            <a:spLocks noGrp="1"/>
          </p:cNvSpPr>
          <p:nvPr>
            <p:ph type="body" sz="quarter" idx="26" hasCustomPrompt="1"/>
          </p:nvPr>
        </p:nvSpPr>
        <p:spPr bwMode="gray">
          <a:xfrm>
            <a:off x="6600056" y="1245518"/>
            <a:ext cx="2400000" cy="600596"/>
          </a:xfrm>
        </p:spPr>
        <p:txBody>
          <a:bodyPr anchor="b"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Text</a:t>
            </a:r>
          </a:p>
        </p:txBody>
      </p:sp>
      <p:sp>
        <p:nvSpPr>
          <p:cNvPr id="22" name="Espace réservé du texte 17"/>
          <p:cNvSpPr>
            <a:spLocks noGrp="1"/>
          </p:cNvSpPr>
          <p:nvPr>
            <p:ph type="body" sz="quarter" idx="27" hasCustomPrompt="1"/>
          </p:nvPr>
        </p:nvSpPr>
        <p:spPr bwMode="gray">
          <a:xfrm>
            <a:off x="8084252" y="2204684"/>
            <a:ext cx="2400000" cy="600596"/>
          </a:xfr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Text</a:t>
            </a:r>
          </a:p>
        </p:txBody>
      </p:sp>
      <p:sp>
        <p:nvSpPr>
          <p:cNvPr id="23" name="Espace réservé du texte 17"/>
          <p:cNvSpPr>
            <a:spLocks noGrp="1"/>
          </p:cNvSpPr>
          <p:nvPr>
            <p:ph type="body" sz="quarter" idx="28" hasCustomPrompt="1"/>
          </p:nvPr>
        </p:nvSpPr>
        <p:spPr bwMode="gray">
          <a:xfrm>
            <a:off x="8728308" y="3462728"/>
            <a:ext cx="2400000" cy="600596"/>
          </a:xfr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4" name="Espace réservé du texte 17"/>
          <p:cNvSpPr>
            <a:spLocks noGrp="1"/>
          </p:cNvSpPr>
          <p:nvPr>
            <p:ph type="body" sz="quarter" idx="29" hasCustomPrompt="1"/>
          </p:nvPr>
        </p:nvSpPr>
        <p:spPr bwMode="gray">
          <a:xfrm>
            <a:off x="8076220" y="4732393"/>
            <a:ext cx="2400000" cy="600596"/>
          </a:xfrm>
        </p:spPr>
        <p:txBody>
          <a:bodyPr anchor="ctr" anchorCtr="0">
            <a:normAutofit/>
          </a:bodyPr>
          <a:lstStyle>
            <a:lvl1pPr marL="0" indent="0">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5" name="Espace réservé du texte 17"/>
          <p:cNvSpPr>
            <a:spLocks noGrp="1"/>
          </p:cNvSpPr>
          <p:nvPr>
            <p:ph type="body" sz="quarter" idx="30" hasCustomPrompt="1"/>
          </p:nvPr>
        </p:nvSpPr>
        <p:spPr bwMode="gray">
          <a:xfrm>
            <a:off x="2723892" y="5667496"/>
            <a:ext cx="2400000" cy="600596"/>
          </a:xfrm>
        </p:spPr>
        <p:txBody>
          <a:bodyPr anchor="t" anchorCtr="0">
            <a:normAutofit/>
          </a:bodyPr>
          <a:lstStyle>
            <a:lvl1pPr marL="0" indent="0" algn="r">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Text</a:t>
            </a:r>
          </a:p>
        </p:txBody>
      </p:sp>
      <p:sp>
        <p:nvSpPr>
          <p:cNvPr id="26" name="Espace réservé du texte 17"/>
          <p:cNvSpPr>
            <a:spLocks noGrp="1"/>
          </p:cNvSpPr>
          <p:nvPr>
            <p:ph type="body" sz="quarter" idx="31" hasCustomPrompt="1"/>
          </p:nvPr>
        </p:nvSpPr>
        <p:spPr bwMode="gray">
          <a:xfrm>
            <a:off x="1323060" y="2204684"/>
            <a:ext cx="2400000" cy="600596"/>
          </a:xfrm>
        </p:spPr>
        <p:txBody>
          <a:bodyPr anchor="ctr" anchorCtr="0">
            <a:normAutofit/>
          </a:bodyPr>
          <a:lstStyle>
            <a:lvl1pPr marL="0" indent="0" algn="r">
              <a:buNone/>
              <a:defRPr sz="15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dirty="0"/>
              <a:t>Text</a:t>
            </a:r>
          </a:p>
        </p:txBody>
      </p:sp>
      <p:sp>
        <p:nvSpPr>
          <p:cNvPr id="27" name="Espace réservé du texte 17"/>
          <p:cNvSpPr>
            <a:spLocks noGrp="1"/>
          </p:cNvSpPr>
          <p:nvPr>
            <p:ph type="body" sz="quarter" idx="32" hasCustomPrompt="1"/>
          </p:nvPr>
        </p:nvSpPr>
        <p:spPr bwMode="gray">
          <a:xfrm>
            <a:off x="699258" y="3462908"/>
            <a:ext cx="2400000" cy="600596"/>
          </a:xfrm>
        </p:spPr>
        <p:txBody>
          <a:bodyPr anchor="ctr" anchorCtr="0">
            <a:normAutofit/>
          </a:bodyPr>
          <a:lstStyle>
            <a:lvl1pPr marL="0" indent="0" algn="r">
              <a:buNone/>
              <a:defRPr sz="12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
        <p:nvSpPr>
          <p:cNvPr id="28" name="Espace réservé du texte 17"/>
          <p:cNvSpPr>
            <a:spLocks noGrp="1"/>
          </p:cNvSpPr>
          <p:nvPr>
            <p:ph type="body" sz="quarter" idx="33" hasCustomPrompt="1"/>
          </p:nvPr>
        </p:nvSpPr>
        <p:spPr bwMode="gray">
          <a:xfrm>
            <a:off x="1323060" y="4732573"/>
            <a:ext cx="2400000" cy="600596"/>
          </a:xfrm>
        </p:spPr>
        <p:txBody>
          <a:bodyPr anchor="ctr" anchorCtr="0">
            <a:normAutofit/>
          </a:bodyPr>
          <a:lstStyle>
            <a:lvl1pPr marL="0" indent="0" algn="r">
              <a:buNone/>
              <a:defRPr sz="1200"/>
            </a:lvl1pPr>
            <a:lvl2pPr marL="0" indent="0">
              <a:buNone/>
              <a:defRPr sz="1200"/>
            </a:lvl2pPr>
            <a:lvl3pPr marL="0" indent="0">
              <a:buNone/>
              <a:defRPr sz="1200"/>
            </a:lvl3pPr>
            <a:lvl4pPr marL="0" indent="0">
              <a:buNone/>
              <a:defRPr sz="1200"/>
            </a:lvl4pPr>
            <a:lvl5pPr marL="0" indent="0">
              <a:buNone/>
              <a:defRPr sz="1200"/>
            </a:lvl5pPr>
          </a:lstStyle>
          <a:p>
            <a:pPr lvl="0"/>
            <a:r>
              <a:rPr lang="en-GB" noProof="0"/>
              <a:t>Text</a:t>
            </a:r>
          </a:p>
        </p:txBody>
      </p:sp>
    </p:spTree>
    <p:extLst>
      <p:ext uri="{BB962C8B-B14F-4D97-AF65-F5344CB8AC3E}">
        <p14:creationId xmlns:p14="http://schemas.microsoft.com/office/powerpoint/2010/main" val="3531239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Key_numbers">
    <p:spTree>
      <p:nvGrpSpPr>
        <p:cNvPr id="1" name=""/>
        <p:cNvGrpSpPr/>
        <p:nvPr/>
      </p:nvGrpSpPr>
      <p:grpSpPr>
        <a:xfrm>
          <a:off x="0" y="0"/>
          <a:ext cx="0" cy="0"/>
          <a:chOff x="0" y="0"/>
          <a:chExt cx="0" cy="0"/>
        </a:xfrm>
      </p:grpSpPr>
      <p:sp>
        <p:nvSpPr>
          <p:cNvPr id="22" name="Espace réservé pour une image  15">
            <a:extLst>
              <a:ext uri="{FF2B5EF4-FFF2-40B4-BE49-F238E27FC236}">
                <a16:creationId xmlns:a16="http://schemas.microsoft.com/office/drawing/2014/main" id="{A3FF6568-34B8-4C7C-95F9-D26DA72F510E}"/>
              </a:ext>
            </a:extLst>
          </p:cNvPr>
          <p:cNvSpPr>
            <a:spLocks noGrp="1"/>
          </p:cNvSpPr>
          <p:nvPr>
            <p:ph type="pic" sz="quarter" idx="43" hasCustomPrompt="1"/>
          </p:nvPr>
        </p:nvSpPr>
        <p:spPr bwMode="gray">
          <a:xfrm>
            <a:off x="8127600" y="3096000"/>
            <a:ext cx="4064400" cy="3096000"/>
          </a:xfrm>
          <a:prstGeom prst="rect">
            <a:avLst/>
          </a:prstGeom>
          <a:solidFill>
            <a:srgbClr val="BBC1C7"/>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a:t>
            </a:r>
            <a:br>
              <a:rPr lang="en-GB" noProof="0" dirty="0"/>
            </a:br>
            <a:r>
              <a:rPr lang="en-GB" noProof="0" dirty="0"/>
              <a:t>to insert a picture </a:t>
            </a:r>
          </a:p>
        </p:txBody>
      </p:sp>
      <p:sp>
        <p:nvSpPr>
          <p:cNvPr id="23" name="Espace réservé pour une image  15">
            <a:extLst>
              <a:ext uri="{FF2B5EF4-FFF2-40B4-BE49-F238E27FC236}">
                <a16:creationId xmlns:a16="http://schemas.microsoft.com/office/drawing/2014/main" id="{A3FF6568-34B8-4C7C-95F9-D26DA72F510E}"/>
              </a:ext>
            </a:extLst>
          </p:cNvPr>
          <p:cNvSpPr>
            <a:spLocks noGrp="1"/>
          </p:cNvSpPr>
          <p:nvPr>
            <p:ph type="pic" sz="quarter" idx="14" hasCustomPrompt="1"/>
          </p:nvPr>
        </p:nvSpPr>
        <p:spPr bwMode="gray">
          <a:xfrm>
            <a:off x="4063800" y="0"/>
            <a:ext cx="4064400" cy="3096000"/>
          </a:xfrm>
          <a:prstGeom prst="rect">
            <a:avLst/>
          </a:prstGeom>
          <a:solidFill>
            <a:schemeClr val="accent3"/>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a:t>
            </a:r>
            <a:br>
              <a:rPr lang="en-GB" noProof="0" dirty="0"/>
            </a:br>
            <a:r>
              <a:rPr lang="en-GB" noProof="0" dirty="0"/>
              <a:t>to insert a picture </a:t>
            </a:r>
          </a:p>
        </p:txBody>
      </p:sp>
      <p:sp>
        <p:nvSpPr>
          <p:cNvPr id="25" name="Espace réservé pour une image  15">
            <a:extLst>
              <a:ext uri="{FF2B5EF4-FFF2-40B4-BE49-F238E27FC236}">
                <a16:creationId xmlns:a16="http://schemas.microsoft.com/office/drawing/2014/main" id="{A3FF6568-34B8-4C7C-95F9-D26DA72F510E}"/>
              </a:ext>
            </a:extLst>
          </p:cNvPr>
          <p:cNvSpPr>
            <a:spLocks noGrp="1"/>
          </p:cNvSpPr>
          <p:nvPr>
            <p:ph type="pic" sz="quarter" idx="40" hasCustomPrompt="1"/>
          </p:nvPr>
        </p:nvSpPr>
        <p:spPr bwMode="gray">
          <a:xfrm>
            <a:off x="0" y="3096000"/>
            <a:ext cx="4064400" cy="3096000"/>
          </a:xfrm>
          <a:prstGeom prst="rect">
            <a:avLst/>
          </a:prstGeom>
          <a:solidFill>
            <a:schemeClr val="accent1"/>
          </a:solidFill>
        </p:spPr>
        <p:txBody>
          <a:bodyPr wrap="square" tIns="720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000" b="1">
                <a:solidFill>
                  <a:schemeClr val="bg1"/>
                </a:solidFill>
              </a:defRPr>
            </a:lvl1pPr>
          </a:lstStyle>
          <a:p>
            <a:r>
              <a:rPr lang="en-GB" noProof="0" dirty="0"/>
              <a:t>Click on the icon </a:t>
            </a:r>
            <a:br>
              <a:rPr lang="en-GB" noProof="0" dirty="0"/>
            </a:br>
            <a:r>
              <a:rPr lang="en-GB" noProof="0" dirty="0"/>
              <a:t>to insert a picture </a:t>
            </a:r>
          </a:p>
        </p:txBody>
      </p:sp>
      <p:sp>
        <p:nvSpPr>
          <p:cNvPr id="19" name="Rectangle 18"/>
          <p:cNvSpPr/>
          <p:nvPr userDrawn="1"/>
        </p:nvSpPr>
        <p:spPr bwMode="gray">
          <a:xfrm>
            <a:off x="4063800" y="3096000"/>
            <a:ext cx="4064400" cy="309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2" name="Rectangle 1"/>
          <p:cNvSpPr/>
          <p:nvPr userDrawn="1"/>
        </p:nvSpPr>
        <p:spPr bwMode="gray">
          <a:xfrm>
            <a:off x="0" y="0"/>
            <a:ext cx="4064400" cy="309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3" name="Espace réservé de la date 2"/>
          <p:cNvSpPr>
            <a:spLocks noGrp="1"/>
          </p:cNvSpPr>
          <p:nvPr>
            <p:ph type="dt" sz="half" idx="10"/>
          </p:nvPr>
        </p:nvSpPr>
        <p:spPr bwMode="gray"/>
        <p:txBody>
          <a:bodyPr/>
          <a:lstStyle/>
          <a:p>
            <a:pPr algn="l"/>
            <a:r>
              <a:rPr lang="en-US" noProof="0"/>
              <a:t>Date</a:t>
            </a:r>
            <a:endParaRPr lang="en-GB" noProof="0"/>
          </a:p>
        </p:txBody>
      </p:sp>
      <p:sp>
        <p:nvSpPr>
          <p:cNvPr id="4" name="Espace réservé du pied de page 3"/>
          <p:cNvSpPr>
            <a:spLocks noGrp="1"/>
          </p:cNvSpPr>
          <p:nvPr>
            <p:ph type="ftr" sz="quarter" idx="11"/>
          </p:nvPr>
        </p:nvSpPr>
        <p:spPr bwMode="gray"/>
        <p:txBody>
          <a:bodyPr/>
          <a:lstStyle/>
          <a:p>
            <a:r>
              <a:rPr lang="en-GB" noProof="0"/>
              <a:t>Title of the presentation on three lines - Lorem impsum dolor sit amet consectetuer adipiscing elit, sed diam nonummy</a:t>
            </a:r>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en-GB" noProof="0" smtClean="0"/>
              <a:pPr/>
              <a:t>‹#›</a:t>
            </a:fld>
            <a:endParaRPr lang="en-GB" noProof="0"/>
          </a:p>
        </p:txBody>
      </p:sp>
      <p:sp>
        <p:nvSpPr>
          <p:cNvPr id="7" name="Espace réservé du texte 6"/>
          <p:cNvSpPr>
            <a:spLocks noGrp="1"/>
          </p:cNvSpPr>
          <p:nvPr>
            <p:ph type="body" sz="quarter" idx="27" hasCustomPrompt="1"/>
          </p:nvPr>
        </p:nvSpPr>
        <p:spPr bwMode="gray">
          <a:xfrm>
            <a:off x="0" y="0"/>
            <a:ext cx="4064400" cy="1882800"/>
          </a:xfr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dirty="0"/>
              <a:t>000</a:t>
            </a:r>
          </a:p>
        </p:txBody>
      </p:sp>
      <p:sp>
        <p:nvSpPr>
          <p:cNvPr id="27" name="Espace réservé du texte 6"/>
          <p:cNvSpPr>
            <a:spLocks noGrp="1"/>
          </p:cNvSpPr>
          <p:nvPr>
            <p:ph type="body" sz="quarter" idx="28" hasCustomPrompt="1"/>
          </p:nvPr>
        </p:nvSpPr>
        <p:spPr bwMode="gray">
          <a:xfrm>
            <a:off x="0" y="1864800"/>
            <a:ext cx="4064400" cy="1231200"/>
          </a:xfr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a:t>Text</a:t>
            </a:r>
          </a:p>
        </p:txBody>
      </p:sp>
      <p:sp>
        <p:nvSpPr>
          <p:cNvPr id="34" name="Espace réservé du texte 6"/>
          <p:cNvSpPr>
            <a:spLocks noGrp="1"/>
          </p:cNvSpPr>
          <p:nvPr>
            <p:ph type="body" sz="quarter" idx="35" hasCustomPrompt="1"/>
          </p:nvPr>
        </p:nvSpPr>
        <p:spPr bwMode="gray">
          <a:xfrm>
            <a:off x="4063800" y="4309200"/>
            <a:ext cx="4064400" cy="1882800"/>
          </a:xfr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dirty="0"/>
              <a:t>000</a:t>
            </a:r>
          </a:p>
        </p:txBody>
      </p:sp>
      <p:sp>
        <p:nvSpPr>
          <p:cNvPr id="35" name="Espace réservé du texte 6"/>
          <p:cNvSpPr>
            <a:spLocks noGrp="1"/>
          </p:cNvSpPr>
          <p:nvPr>
            <p:ph type="body" sz="quarter" idx="36" hasCustomPrompt="1"/>
          </p:nvPr>
        </p:nvSpPr>
        <p:spPr bwMode="gray">
          <a:xfrm>
            <a:off x="4063800" y="4960800"/>
            <a:ext cx="4064400" cy="1231200"/>
          </a:xfr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dirty="0"/>
              <a:t>Text</a:t>
            </a:r>
          </a:p>
        </p:txBody>
      </p:sp>
      <p:sp>
        <p:nvSpPr>
          <p:cNvPr id="17" name="Rectangle 16"/>
          <p:cNvSpPr/>
          <p:nvPr userDrawn="1"/>
        </p:nvSpPr>
        <p:spPr bwMode="gray">
          <a:xfrm>
            <a:off x="8127600" y="0"/>
            <a:ext cx="4064400" cy="30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20" name="Espace réservé du texte 6"/>
          <p:cNvSpPr>
            <a:spLocks noGrp="1"/>
          </p:cNvSpPr>
          <p:nvPr>
            <p:ph type="body" sz="quarter" idx="41" hasCustomPrompt="1"/>
          </p:nvPr>
        </p:nvSpPr>
        <p:spPr bwMode="gray">
          <a:xfrm>
            <a:off x="8127600" y="0"/>
            <a:ext cx="4064400" cy="1882800"/>
          </a:xfrm>
        </p:spPr>
        <p:txBody>
          <a:bodyPr anchor="b" anchorCtr="0">
            <a:normAutofit/>
          </a:bodyPr>
          <a:lstStyle>
            <a:lvl1pPr marL="0" indent="0" algn="ctr">
              <a:lnSpc>
                <a:spcPct val="85000"/>
              </a:lnSpc>
              <a:spcBef>
                <a:spcPts val="0"/>
              </a:spcBef>
              <a:buNone/>
              <a:defRPr sz="9650">
                <a:solidFill>
                  <a:schemeClr val="bg1"/>
                </a:solidFill>
              </a:defRPr>
            </a:lvl1pPr>
          </a:lstStyle>
          <a:p>
            <a:pPr lvl="0"/>
            <a:r>
              <a:rPr lang="en-GB" noProof="0" dirty="0"/>
              <a:t>000</a:t>
            </a:r>
          </a:p>
        </p:txBody>
      </p:sp>
      <p:sp>
        <p:nvSpPr>
          <p:cNvPr id="21" name="Espace réservé du texte 6"/>
          <p:cNvSpPr>
            <a:spLocks noGrp="1"/>
          </p:cNvSpPr>
          <p:nvPr>
            <p:ph type="body" sz="quarter" idx="42" hasCustomPrompt="1"/>
          </p:nvPr>
        </p:nvSpPr>
        <p:spPr bwMode="gray">
          <a:xfrm>
            <a:off x="8127600" y="1867256"/>
            <a:ext cx="4064400" cy="1231200"/>
          </a:xfrm>
        </p:spPr>
        <p:txBody>
          <a:bodyPr anchor="t" anchorCtr="0">
            <a:normAutofit/>
          </a:bodyPr>
          <a:lstStyle>
            <a:lvl1pPr marL="0" indent="0" algn="ctr">
              <a:lnSpc>
                <a:spcPct val="85000"/>
              </a:lnSpc>
              <a:spcBef>
                <a:spcPts val="0"/>
              </a:spcBef>
              <a:buNone/>
              <a:defRPr sz="2900">
                <a:solidFill>
                  <a:schemeClr val="bg1"/>
                </a:solidFill>
              </a:defRPr>
            </a:lvl1pPr>
          </a:lstStyle>
          <a:p>
            <a:pPr lvl="0"/>
            <a:r>
              <a:rPr lang="en-GB" noProof="0" dirty="0"/>
              <a:t>Text</a:t>
            </a:r>
          </a:p>
        </p:txBody>
      </p:sp>
    </p:spTree>
    <p:extLst>
      <p:ext uri="{BB962C8B-B14F-4D97-AF65-F5344CB8AC3E}">
        <p14:creationId xmlns:p14="http://schemas.microsoft.com/office/powerpoint/2010/main" val="11134032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bwMode="gray">
          <a:xfrm>
            <a:off x="0" y="6678000"/>
            <a:ext cx="240000" cy="180000"/>
          </a:xfrm>
          <a:ln>
            <a:solidFill>
              <a:schemeClr val="accent1">
                <a:shade val="50000"/>
                <a:alpha val="0"/>
              </a:schemeClr>
            </a:solidFill>
          </a:ln>
        </p:spPr>
        <p:txBody>
          <a:bodyPr/>
          <a:lstStyle/>
          <a:p>
            <a:pPr algn="l"/>
            <a:r>
              <a:rPr lang="en-US" noProof="0"/>
              <a:t>Date</a:t>
            </a:r>
            <a:endParaRPr lang="en-GB" noProof="0"/>
          </a:p>
        </p:txBody>
      </p:sp>
      <p:sp>
        <p:nvSpPr>
          <p:cNvPr id="8" name="Espace réservé du pied de page 7"/>
          <p:cNvSpPr>
            <a:spLocks noGrp="1"/>
          </p:cNvSpPr>
          <p:nvPr>
            <p:ph type="ftr" sz="quarter" idx="11"/>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r>
              <a:rPr lang="en-GB" noProof="0"/>
              <a:t>Title of the presentation on three lines - Lorem impsum dolor sit amet consectetuer adipiscing elit, sed diam nonummy</a:t>
            </a:r>
          </a:p>
        </p:txBody>
      </p:sp>
      <p:sp>
        <p:nvSpPr>
          <p:cNvPr id="9" name="Espace réservé du numéro de diapositive 8"/>
          <p:cNvSpPr>
            <a:spLocks noGrp="1"/>
          </p:cNvSpPr>
          <p:nvPr>
            <p:ph type="sldNum" sz="quarter" idx="12"/>
          </p:nvPr>
        </p:nvSpPr>
        <p:spPr bwMode="gray">
          <a:xfrm>
            <a:off x="0" y="6678000"/>
            <a:ext cx="240000" cy="180000"/>
          </a:xfrm>
          <a:ln>
            <a:solidFill>
              <a:schemeClr val="accent1">
                <a:shade val="50000"/>
                <a:alpha val="0"/>
              </a:schemeClr>
            </a:solidFill>
          </a:ln>
        </p:spPr>
        <p:txBody>
          <a:bodyPr/>
          <a:lstStyle>
            <a:lvl1pPr>
              <a:defRPr>
                <a:ln>
                  <a:solidFill>
                    <a:schemeClr val="accent1">
                      <a:shade val="50000"/>
                      <a:alpha val="0"/>
                    </a:schemeClr>
                  </a:solidFill>
                </a:ln>
                <a:solidFill>
                  <a:schemeClr val="tx1">
                    <a:alpha val="0"/>
                  </a:schemeClr>
                </a:solidFill>
              </a:defRPr>
            </a:lvl1pPr>
          </a:lstStyle>
          <a:p>
            <a:fld id="{733122C9-A0B9-462F-8757-0847AD287B63}" type="slidenum">
              <a:rPr lang="en-GB" noProof="0" smtClean="0"/>
              <a:pPr/>
              <a:t>‹#›</a:t>
            </a:fld>
            <a:endParaRPr lang="en-GB" noProof="0"/>
          </a:p>
        </p:txBody>
      </p:sp>
      <p:pic>
        <p:nvPicPr>
          <p:cNvPr id="7" name="Image 6">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274100" y="2780924"/>
            <a:ext cx="312000" cy="234000"/>
          </a:xfrm>
          <a:prstGeom prst="rect">
            <a:avLst/>
          </a:prstGeom>
        </p:spPr>
      </p:pic>
      <p:pic>
        <p:nvPicPr>
          <p:cNvPr id="15" name="Image 14">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8688288" y="2780924"/>
            <a:ext cx="312000" cy="234000"/>
          </a:xfrm>
          <a:prstGeom prst="rect">
            <a:avLst/>
          </a:prstGeom>
        </p:spPr>
      </p:pic>
      <p:pic>
        <p:nvPicPr>
          <p:cNvPr id="16" name="Image 15">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gray">
          <a:xfrm>
            <a:off x="8216892" y="2780924"/>
            <a:ext cx="312000" cy="234000"/>
          </a:xfrm>
          <a:prstGeom prst="rect">
            <a:avLst/>
          </a:prstGeom>
        </p:spPr>
      </p:pic>
      <p:pic>
        <p:nvPicPr>
          <p:cNvPr id="18" name="Image 17">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bwMode="gray">
          <a:xfrm>
            <a:off x="7745496" y="2780924"/>
            <a:ext cx="312000" cy="234000"/>
          </a:xfrm>
          <a:prstGeom prst="rect">
            <a:avLst/>
          </a:prstGeom>
        </p:spPr>
      </p:pic>
      <p:sp>
        <p:nvSpPr>
          <p:cNvPr id="3" name="ZoneTexte 2">
            <a:hlinkClick r:id="rId10"/>
          </p:cNvPr>
          <p:cNvSpPr txBox="1"/>
          <p:nvPr userDrawn="1"/>
        </p:nvSpPr>
        <p:spPr>
          <a:xfrm>
            <a:off x="7092968" y="2359890"/>
            <a:ext cx="2108526" cy="400110"/>
          </a:xfrm>
          <a:prstGeom prst="rect">
            <a:avLst/>
          </a:prstGeom>
          <a:solidFill>
            <a:schemeClr val="bg1">
              <a:alpha val="0"/>
            </a:schemeClr>
          </a:solidFill>
        </p:spPr>
        <p:txBody>
          <a:bodyPr wrap="none" rtlCol="0">
            <a:spAutoFit/>
          </a:bodyPr>
          <a:lstStyle/>
          <a:p>
            <a:pPr algn="ctr"/>
            <a:r>
              <a:rPr lang="en-GB" sz="2000">
                <a:solidFill>
                  <a:schemeClr val="bg1"/>
                </a:solidFill>
              </a:rPr>
              <a:t>www.alstom.com</a:t>
            </a:r>
            <a:endParaRPr lang="en-GB" sz="2000" dirty="0">
              <a:solidFill>
                <a:schemeClr val="bg1"/>
              </a:solidFill>
            </a:endParaRPr>
          </a:p>
        </p:txBody>
      </p:sp>
      <p:pic>
        <p:nvPicPr>
          <p:cNvPr id="20" name="Image 1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bwMode="gray">
          <a:xfrm>
            <a:off x="5123206" y="5428270"/>
            <a:ext cx="1944000" cy="690490"/>
          </a:xfrm>
          <a:prstGeom prst="rect">
            <a:avLst/>
          </a:prstGeom>
        </p:spPr>
      </p:pic>
      <p:grpSp>
        <p:nvGrpSpPr>
          <p:cNvPr id="4" name="Groupe 3"/>
          <p:cNvGrpSpPr/>
          <p:nvPr userDrawn="1"/>
        </p:nvGrpSpPr>
        <p:grpSpPr>
          <a:xfrm>
            <a:off x="2542560" y="1124744"/>
            <a:ext cx="7105292" cy="4032000"/>
            <a:chOff x="2542560" y="981176"/>
            <a:chExt cx="7105292" cy="4032000"/>
          </a:xfrm>
        </p:grpSpPr>
        <p:sp>
          <p:nvSpPr>
            <p:cNvPr id="17" name="Ellipse 16">
              <a:extLst>
                <a:ext uri="{FF2B5EF4-FFF2-40B4-BE49-F238E27FC236}">
                  <a16:creationId xmlns:a16="http://schemas.microsoft.com/office/drawing/2014/main" id="{1B78F9F7-2561-40A6-B3B6-97BC76FBCF81}"/>
                </a:ext>
              </a:extLst>
            </p:cNvPr>
            <p:cNvSpPr>
              <a:spLocks noChangeAspect="1"/>
            </p:cNvSpPr>
            <p:nvPr userDrawn="1"/>
          </p:nvSpPr>
          <p:spPr bwMode="gray">
            <a:xfrm>
              <a:off x="2542560" y="981176"/>
              <a:ext cx="4032000" cy="4032000"/>
            </a:xfrm>
            <a:prstGeom prst="ellipse">
              <a:avLst/>
            </a:prstGeom>
            <a:solidFill>
              <a:schemeClr val="accent3"/>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Ellipse 18">
              <a:extLst>
                <a:ext uri="{FF2B5EF4-FFF2-40B4-BE49-F238E27FC236}">
                  <a16:creationId xmlns:a16="http://schemas.microsoft.com/office/drawing/2014/main" id="{1B78F9F7-2561-40A6-B3B6-97BC76FBCF81}"/>
                </a:ext>
              </a:extLst>
            </p:cNvPr>
            <p:cNvSpPr>
              <a:spLocks noChangeAspect="1"/>
            </p:cNvSpPr>
            <p:nvPr userDrawn="1"/>
          </p:nvSpPr>
          <p:spPr bwMode="gray">
            <a:xfrm>
              <a:off x="5615852" y="981176"/>
              <a:ext cx="4032000" cy="4032000"/>
            </a:xfrm>
            <a:prstGeom prst="ellipse">
              <a:avLst/>
            </a:prstGeom>
            <a:solidFill>
              <a:schemeClr val="accent1"/>
            </a:solidFill>
            <a:ln w="1016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21" name="Groupe 20"/>
            <p:cNvGrpSpPr/>
            <p:nvPr userDrawn="1"/>
          </p:nvGrpSpPr>
          <p:grpSpPr>
            <a:xfrm>
              <a:off x="6577589" y="2684374"/>
              <a:ext cx="2108526" cy="655034"/>
              <a:chOff x="6182924" y="2359890"/>
              <a:chExt cx="2108526" cy="655034"/>
            </a:xfrm>
          </p:grpSpPr>
          <p:pic>
            <p:nvPicPr>
              <p:cNvPr id="22" name="Image 21">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6582339" y="2780924"/>
                <a:ext cx="234000" cy="234000"/>
              </a:xfrm>
              <a:prstGeom prst="rect">
                <a:avLst/>
              </a:prstGeom>
            </p:spPr>
          </p:pic>
          <p:pic>
            <p:nvPicPr>
              <p:cNvPr id="23" name="Image 22">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7642980" y="2780924"/>
                <a:ext cx="234000" cy="234000"/>
              </a:xfrm>
              <a:prstGeom prst="rect">
                <a:avLst/>
              </a:prstGeom>
            </p:spPr>
          </p:pic>
          <p:pic>
            <p:nvPicPr>
              <p:cNvPr id="24" name="Image 23">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gray">
              <a:xfrm>
                <a:off x="7289433" y="2780924"/>
                <a:ext cx="234000" cy="234000"/>
              </a:xfrm>
              <a:prstGeom prst="rect">
                <a:avLst/>
              </a:prstGeom>
            </p:spPr>
          </p:pic>
          <p:pic>
            <p:nvPicPr>
              <p:cNvPr id="25" name="Image 24">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bwMode="gray">
              <a:xfrm>
                <a:off x="6935886" y="2780924"/>
                <a:ext cx="234000" cy="234000"/>
              </a:xfrm>
              <a:prstGeom prst="rect">
                <a:avLst/>
              </a:prstGeom>
            </p:spPr>
          </p:pic>
          <p:sp>
            <p:nvSpPr>
              <p:cNvPr id="26" name="ZoneTexte 25">
                <a:hlinkClick r:id="rId10"/>
              </p:cNvPr>
              <p:cNvSpPr txBox="1"/>
              <p:nvPr userDrawn="1"/>
            </p:nvSpPr>
            <p:spPr>
              <a:xfrm>
                <a:off x="6182924" y="2359890"/>
                <a:ext cx="2108526" cy="400110"/>
              </a:xfrm>
              <a:prstGeom prst="rect">
                <a:avLst/>
              </a:prstGeom>
              <a:solidFill>
                <a:schemeClr val="bg1">
                  <a:alpha val="0"/>
                </a:schemeClr>
              </a:solidFill>
            </p:spPr>
            <p:txBody>
              <a:bodyPr wrap="none" rtlCol="0">
                <a:spAutoFit/>
              </a:bodyPr>
              <a:lstStyle/>
              <a:p>
                <a:pPr algn="ctr"/>
                <a:r>
                  <a:rPr lang="en-GB" sz="2000" noProof="0" dirty="0">
                    <a:solidFill>
                      <a:schemeClr val="bg1"/>
                    </a:solidFill>
                  </a:rPr>
                  <a:t>www.alstom.com</a:t>
                </a:r>
              </a:p>
            </p:txBody>
          </p:sp>
        </p:grpSp>
      </p:grpSp>
    </p:spTree>
    <p:extLst>
      <p:ext uri="{BB962C8B-B14F-4D97-AF65-F5344CB8AC3E}">
        <p14:creationId xmlns:p14="http://schemas.microsoft.com/office/powerpoint/2010/main" val="40657167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2EC64-AF3A-4947-94ED-CFCE095B71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F6BB59D-40B6-4640-8EEB-3037F90FD4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1FA05D-C852-45CD-A637-CD4316389A99}"/>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5" name="Footer Placeholder 4">
            <a:extLst>
              <a:ext uri="{FF2B5EF4-FFF2-40B4-BE49-F238E27FC236}">
                <a16:creationId xmlns:a16="http://schemas.microsoft.com/office/drawing/2014/main" id="{0B756824-1A90-4D1B-88CA-01ECEE77D4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F311E8-5419-4C9D-8E80-1669AED7D558}"/>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41418105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B9CFD-DA5D-4363-8FC3-9B049859EA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ECEB51E-99A6-45CB-BD31-AFCB4E95EC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C08540-7194-4591-ABF3-BCE4613B95F4}"/>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5" name="Footer Placeholder 4">
            <a:extLst>
              <a:ext uri="{FF2B5EF4-FFF2-40B4-BE49-F238E27FC236}">
                <a16:creationId xmlns:a16="http://schemas.microsoft.com/office/drawing/2014/main" id="{C53AFCF0-EAA5-41DA-BE89-9CC530DDA02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AD28341-C114-4AFD-B2EE-DD1EE90CB5BF}"/>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32696471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1C39A-E7BF-4729-B0F9-57E403360C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CB50C8D-B41F-46BB-8580-0E709F755F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D65DF3-1E04-4C27-9C66-A8BE8432F4E2}"/>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5" name="Footer Placeholder 4">
            <a:extLst>
              <a:ext uri="{FF2B5EF4-FFF2-40B4-BE49-F238E27FC236}">
                <a16:creationId xmlns:a16="http://schemas.microsoft.com/office/drawing/2014/main" id="{9DFD0217-47E3-4D04-9C7C-A88BC225A1A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1BB5D6E-82F1-49E7-8BC3-EB7B70C403E3}"/>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32622483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5CEE-00A7-4FEC-945E-84FD82FE44F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86A8DD9-DCD8-4FFC-9AAD-5C834248DB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7B30CC16-C9CB-4AB7-95CD-6607435BD4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6F8D950-8DDF-4180-85A8-977AD11BBBB0}"/>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6" name="Footer Placeholder 5">
            <a:extLst>
              <a:ext uri="{FF2B5EF4-FFF2-40B4-BE49-F238E27FC236}">
                <a16:creationId xmlns:a16="http://schemas.microsoft.com/office/drawing/2014/main" id="{02A8FE5C-BC62-45BE-839D-56629F32C1F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32F048B-B2F4-468F-B4DD-197B013EDD95}"/>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24280768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63A1D-DDEC-4A54-9664-50E234AE8B4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5A27B74-4DB0-4E75-A6D0-FC9B64D314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7043E8-35D5-400B-ADAF-BC4CC0B72B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B5482CD-5371-4ABE-BFC2-387661D44C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B053EF-90DD-440D-8425-01B330A0BD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E0D29621-A06C-4E4D-B7F0-C31C68E14259}"/>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8" name="Footer Placeholder 7">
            <a:extLst>
              <a:ext uri="{FF2B5EF4-FFF2-40B4-BE49-F238E27FC236}">
                <a16:creationId xmlns:a16="http://schemas.microsoft.com/office/drawing/2014/main" id="{8D18EE78-A6CC-453C-91B4-8619185E284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7CC3A2A-2E24-4864-B88C-05A13DA43A2A}"/>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86464660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37ED-F651-432B-8459-50DC9DFA69E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95CBD61-C00E-47F0-B72E-DC966C6E4591}"/>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4" name="Footer Placeholder 3">
            <a:extLst>
              <a:ext uri="{FF2B5EF4-FFF2-40B4-BE49-F238E27FC236}">
                <a16:creationId xmlns:a16="http://schemas.microsoft.com/office/drawing/2014/main" id="{351B3098-14AF-4552-A004-56E75C03F04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272CAFB-7825-4CB9-BE5A-7C101EE52577}"/>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9189366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7F4583-6CC9-4A94-921F-A8ACC0E11EDD}"/>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3" name="Footer Placeholder 2">
            <a:extLst>
              <a:ext uri="{FF2B5EF4-FFF2-40B4-BE49-F238E27FC236}">
                <a16:creationId xmlns:a16="http://schemas.microsoft.com/office/drawing/2014/main" id="{0AA05A9E-7B84-4729-8409-5F2D8430EA1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34723FC-303A-400E-8A14-2C4021FBB522}"/>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11250485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BB786-3128-4320-89CC-C66A5BA9AB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1FD2483-6329-4A17-9A0E-DA7CD1B98E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801BDCF-9D3D-448E-928B-2B5379C4C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9B6AA0-A970-459C-8522-51E052610DD8}"/>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6" name="Footer Placeholder 5">
            <a:extLst>
              <a:ext uri="{FF2B5EF4-FFF2-40B4-BE49-F238E27FC236}">
                <a16:creationId xmlns:a16="http://schemas.microsoft.com/office/drawing/2014/main" id="{13A5DE05-55C0-4520-863F-DC5391886A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B6F709C-53C4-46DA-8302-407C22DEED81}"/>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19374831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33DC-C3F2-4B4C-8ED7-53A0E0F50C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CD6795B-64AB-48CC-8EB0-FF94178310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EAB5370-3CCA-49DF-82EA-3D623E8F70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929FBA-30CA-4CAC-83DC-E22291E3FDCB}"/>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6" name="Footer Placeholder 5">
            <a:extLst>
              <a:ext uri="{FF2B5EF4-FFF2-40B4-BE49-F238E27FC236}">
                <a16:creationId xmlns:a16="http://schemas.microsoft.com/office/drawing/2014/main" id="{31CCBCD3-AC30-4287-BE9B-A61DB82D62A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C30D3D7-EEBD-43E4-97D3-19A9EEF1751F}"/>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19579252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86C7-4A72-44E9-AB10-BDA0E3A4D33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AF9FBA5-F8D9-44B3-BB89-F791439FD4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A466006-4619-4D55-A385-0E2DBE01749E}"/>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5" name="Footer Placeholder 4">
            <a:extLst>
              <a:ext uri="{FF2B5EF4-FFF2-40B4-BE49-F238E27FC236}">
                <a16:creationId xmlns:a16="http://schemas.microsoft.com/office/drawing/2014/main" id="{62F03DE2-FFB2-4729-B0ED-90AD28DCD60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5FA39D9-390E-4C68-BE45-9BDE3F0A7E21}"/>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30557953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1DFED2-4214-4DDE-BDA7-2CD977B034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EB6A216-8885-4AA9-901F-3157473F96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51A462-323E-4285-9158-7D21ECC173FD}"/>
              </a:ext>
            </a:extLst>
          </p:cNvPr>
          <p:cNvSpPr>
            <a:spLocks noGrp="1"/>
          </p:cNvSpPr>
          <p:nvPr>
            <p:ph type="dt" sz="half" idx="10"/>
          </p:nvPr>
        </p:nvSpPr>
        <p:spPr/>
        <p:txBody>
          <a:bodyPr/>
          <a:lstStyle/>
          <a:p>
            <a:fld id="{48D9EEDC-CF95-487C-AF02-7C38EA7B28E3}" type="datetimeFigureOut">
              <a:rPr lang="en-IN" smtClean="0"/>
              <a:t>31-05-2025</a:t>
            </a:fld>
            <a:endParaRPr lang="en-IN"/>
          </a:p>
        </p:txBody>
      </p:sp>
      <p:sp>
        <p:nvSpPr>
          <p:cNvPr id="5" name="Footer Placeholder 4">
            <a:extLst>
              <a:ext uri="{FF2B5EF4-FFF2-40B4-BE49-F238E27FC236}">
                <a16:creationId xmlns:a16="http://schemas.microsoft.com/office/drawing/2014/main" id="{5D22BD43-32CE-40A8-A285-037D63788B8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DB89EFE-69C8-4A52-A32C-91ABA67261E4}"/>
              </a:ext>
            </a:extLst>
          </p:cNvPr>
          <p:cNvSpPr>
            <a:spLocks noGrp="1"/>
          </p:cNvSpPr>
          <p:nvPr>
            <p:ph type="sldNum" sz="quarter" idx="12"/>
          </p:nvPr>
        </p:nvSpPr>
        <p:spPr/>
        <p:txBody>
          <a:bodyPr/>
          <a:lstStyle/>
          <a:p>
            <a:fld id="{EF06765B-8045-4B07-985E-86F0ED748717}" type="slidenum">
              <a:rPr lang="en-IN" smtClean="0"/>
              <a:t>‹#›</a:t>
            </a:fld>
            <a:endParaRPr lang="en-IN"/>
          </a:p>
        </p:txBody>
      </p:sp>
    </p:spTree>
    <p:extLst>
      <p:ext uri="{BB962C8B-B14F-4D97-AF65-F5344CB8AC3E}">
        <p14:creationId xmlns:p14="http://schemas.microsoft.com/office/powerpoint/2010/main" val="1300538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image" Target="../media/image1.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9" Type="http://schemas.openxmlformats.org/officeDocument/2006/relationships/slideLayout" Target="../slideLayouts/slideLayout90.xml"/><Relationship Id="rId21" Type="http://schemas.openxmlformats.org/officeDocument/2006/relationships/slideLayout" Target="../slideLayouts/slideLayout72.xml"/><Relationship Id="rId34" Type="http://schemas.openxmlformats.org/officeDocument/2006/relationships/slideLayout" Target="../slideLayouts/slideLayout85.xml"/><Relationship Id="rId42" Type="http://schemas.openxmlformats.org/officeDocument/2006/relationships/image" Target="../media/image1.png"/><Relationship Id="rId7" Type="http://schemas.openxmlformats.org/officeDocument/2006/relationships/slideLayout" Target="../slideLayouts/slideLayout5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slideLayout" Target="../slideLayouts/slideLayout80.xml"/><Relationship Id="rId41" Type="http://schemas.openxmlformats.org/officeDocument/2006/relationships/theme" Target="../theme/theme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40" Type="http://schemas.openxmlformats.org/officeDocument/2006/relationships/slideLayout" Target="../slideLayouts/slideLayout91.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36" Type="http://schemas.openxmlformats.org/officeDocument/2006/relationships/slideLayout" Target="../slideLayouts/slideLayout87.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slideLayout" Target="../slideLayouts/slideLayout82.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8" Type="http://schemas.openxmlformats.org/officeDocument/2006/relationships/slideLayout" Target="../slideLayouts/slideLayout59.xml"/><Relationship Id="rId3" Type="http://schemas.openxmlformats.org/officeDocument/2006/relationships/slideLayout" Target="../slideLayouts/slideLayout54.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33" Type="http://schemas.openxmlformats.org/officeDocument/2006/relationships/slideLayout" Target="../slideLayouts/slideLayout84.xml"/><Relationship Id="rId38" Type="http://schemas.openxmlformats.org/officeDocument/2006/relationships/slideLayout" Target="../slideLayouts/slideLayout8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4.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B81742-EAA3-EBB0-81F6-43EB6E532E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7D17D04-2ABE-7D22-92BE-D1906938DF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4887701-0F49-41FA-0697-973FB8E10F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endParaRPr lang="en-IN"/>
          </a:p>
        </p:txBody>
      </p:sp>
      <p:sp>
        <p:nvSpPr>
          <p:cNvPr id="5" name="Footer Placeholder 4">
            <a:extLst>
              <a:ext uri="{FF2B5EF4-FFF2-40B4-BE49-F238E27FC236}">
                <a16:creationId xmlns:a16="http://schemas.microsoft.com/office/drawing/2014/main" id="{6304D27F-51B0-43ED-3465-C3CF0ACBDF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the presentation on three lines - Lorem impsum dolor sit amet consectetuer adipiscing elit, sed diam nonummy</a:t>
            </a:r>
            <a:endParaRPr lang="en-IN"/>
          </a:p>
        </p:txBody>
      </p:sp>
      <p:sp>
        <p:nvSpPr>
          <p:cNvPr id="6" name="Slide Number Placeholder 5">
            <a:extLst>
              <a:ext uri="{FF2B5EF4-FFF2-40B4-BE49-F238E27FC236}">
                <a16:creationId xmlns:a16="http://schemas.microsoft.com/office/drawing/2014/main" id="{8FD74BC1-BCD1-F7F2-25AA-4111E1CF09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B17384-7120-492C-B86F-D96ED6572CD2}" type="slidenum">
              <a:rPr lang="en-IN" smtClean="0"/>
              <a:t>‹#›</a:t>
            </a:fld>
            <a:endParaRPr lang="en-IN"/>
          </a:p>
        </p:txBody>
      </p:sp>
    </p:spTree>
    <p:extLst>
      <p:ext uri="{BB962C8B-B14F-4D97-AF65-F5344CB8AC3E}">
        <p14:creationId xmlns:p14="http://schemas.microsoft.com/office/powerpoint/2010/main" val="1259200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792000" y="557645"/>
            <a:ext cx="10605600" cy="648000"/>
          </a:xfrm>
          <a:prstGeom prst="rect">
            <a:avLst/>
          </a:prstGeom>
        </p:spPr>
        <p:txBody>
          <a:bodyPr vert="horz" lIns="0" tIns="0" rIns="0" bIns="0" rtlCol="0" anchor="t" anchorCtr="0">
            <a:normAutofit/>
          </a:bodyPr>
          <a:lstStyle/>
          <a:p>
            <a:r>
              <a:rPr lang="en-GB" noProof="0"/>
              <a:t>Title</a:t>
            </a:r>
          </a:p>
        </p:txBody>
      </p:sp>
      <p:sp>
        <p:nvSpPr>
          <p:cNvPr id="3" name="Espace réservé du texte 2"/>
          <p:cNvSpPr>
            <a:spLocks noGrp="1"/>
          </p:cNvSpPr>
          <p:nvPr>
            <p:ph type="body" idx="1"/>
          </p:nvPr>
        </p:nvSpPr>
        <p:spPr bwMode="gray">
          <a:xfrm>
            <a:off x="792000" y="2019600"/>
            <a:ext cx="10605600" cy="4183200"/>
          </a:xfrm>
          <a:prstGeom prst="rect">
            <a:avLst/>
          </a:prstGeom>
        </p:spPr>
        <p:txBody>
          <a:bodyPr vert="horz" lIns="0" tIns="0" rIns="0" bIns="0" rtlCol="0" anchor="t" anchorCtr="0">
            <a:normAutofit/>
          </a:body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4" name="Espace réservé de la date 3"/>
          <p:cNvSpPr>
            <a:spLocks noGrp="1"/>
          </p:cNvSpPr>
          <p:nvPr>
            <p:ph type="dt" sz="half" idx="2"/>
          </p:nvPr>
        </p:nvSpPr>
        <p:spPr bwMode="gray">
          <a:xfrm>
            <a:off x="0" y="6678000"/>
            <a:ext cx="240000" cy="180000"/>
          </a:xfrm>
          <a:prstGeom prst="rect">
            <a:avLst/>
          </a:prstGeom>
          <a:ln>
            <a:solidFill>
              <a:schemeClr val="tx1">
                <a:alpha val="0"/>
              </a:schemeClr>
            </a:solidFill>
          </a:ln>
        </p:spPr>
        <p:txBody>
          <a:bodyPr vert="horz" lIns="0" tIns="0" rIns="0" bIns="0" rtlCol="0" anchor="t" anchorCtr="0">
            <a:noAutofit/>
          </a:bodyPr>
          <a:lstStyle>
            <a:lvl1pPr algn="ctr">
              <a:defRPr sz="500">
                <a:solidFill>
                  <a:schemeClr val="tx1">
                    <a:alpha val="0"/>
                  </a:schemeClr>
                </a:solidFill>
              </a:defRPr>
            </a:lvl1pPr>
          </a:lstStyle>
          <a:p>
            <a:pPr algn="l"/>
            <a:r>
              <a:rPr lang="en-US" noProof="0"/>
              <a:t>Date</a:t>
            </a:r>
            <a:endParaRPr lang="en-GB" noProof="0"/>
          </a:p>
        </p:txBody>
      </p:sp>
      <p:sp>
        <p:nvSpPr>
          <p:cNvPr id="5" name="Espace réservé du pied de page 4"/>
          <p:cNvSpPr>
            <a:spLocks noGrp="1"/>
          </p:cNvSpPr>
          <p:nvPr>
            <p:ph type="ftr" sz="quarter" idx="3"/>
          </p:nvPr>
        </p:nvSpPr>
        <p:spPr bwMode="gray">
          <a:xfrm>
            <a:off x="0" y="6678000"/>
            <a:ext cx="240000" cy="180000"/>
          </a:xfrm>
          <a:prstGeom prst="rect">
            <a:avLst/>
          </a:prstGeom>
          <a:ln>
            <a:solidFill>
              <a:schemeClr val="bg1">
                <a:alpha val="0"/>
              </a:schemeClr>
            </a:solidFill>
          </a:ln>
        </p:spPr>
        <p:txBody>
          <a:bodyPr vert="horz" lIns="0" tIns="0" rIns="0" bIns="0" rtlCol="0" anchor="t" anchorCtr="0">
            <a:noAutofit/>
          </a:bodyPr>
          <a:lstStyle>
            <a:lvl1pPr algn="l">
              <a:defRPr sz="100">
                <a:solidFill>
                  <a:schemeClr val="accent3">
                    <a:alpha val="0"/>
                  </a:schemeClr>
                </a:solidFill>
              </a:defRPr>
            </a:lvl1p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4"/>
          </p:nvPr>
        </p:nvSpPr>
        <p:spPr bwMode="gray">
          <a:xfrm>
            <a:off x="11551083" y="6438518"/>
            <a:ext cx="639565" cy="419482"/>
          </a:xfrm>
          <a:prstGeom prst="rect">
            <a:avLst/>
          </a:prstGeom>
        </p:spPr>
        <p:txBody>
          <a:bodyPr vert="horz" lIns="0" tIns="0" rIns="0" bIns="0" rtlCol="0" anchor="t" anchorCtr="0">
            <a:noAutofit/>
          </a:bodyPr>
          <a:lstStyle>
            <a:lvl1pPr algn="l">
              <a:defRPr sz="1200" b="1">
                <a:solidFill>
                  <a:schemeClr val="accent3"/>
                </a:solidFill>
              </a:defRPr>
            </a:lvl1pPr>
          </a:lstStyle>
          <a:p>
            <a:fld id="{733122C9-A0B9-462F-8757-0847AD287B63}" type="slidenum">
              <a:rPr lang="en-GB" noProof="0" smtClean="0"/>
              <a:pPr/>
              <a:t>‹#›</a:t>
            </a:fld>
            <a:endParaRPr lang="en-GB" noProof="0"/>
          </a:p>
        </p:txBody>
      </p:sp>
      <p:sp>
        <p:nvSpPr>
          <p:cNvPr id="12" name="ZoneTexte 11"/>
          <p:cNvSpPr txBox="1"/>
          <p:nvPr/>
        </p:nvSpPr>
        <p:spPr bwMode="gray">
          <a:xfrm>
            <a:off x="479424" y="6309320"/>
            <a:ext cx="8424575" cy="467742"/>
          </a:xfrm>
          <a:prstGeom prst="rect">
            <a:avLst/>
          </a:prstGeom>
          <a:noFill/>
        </p:spPr>
        <p:txBody>
          <a:bodyPr wrap="square" lIns="0" tIns="0" rIns="0" bIns="0" rtlCol="0" anchor="ctr" anchorCtr="0">
            <a:noAutofit/>
          </a:bodyPr>
          <a:lstStyle/>
          <a:p>
            <a:pPr algn="just"/>
            <a:r>
              <a:rPr lang="en-GB" sz="500" noProof="0" dirty="0">
                <a:solidFill>
                  <a:schemeClr val="accent3"/>
                </a:solidFill>
              </a:rPr>
              <a:t>© ALSTOM SA</a:t>
            </a:r>
            <a:r>
              <a:rPr lang="en-GB" sz="500" noProof="0">
                <a:solidFill>
                  <a:schemeClr val="accent3"/>
                </a:solidFill>
              </a:rPr>
              <a:t>, 2021. </a:t>
            </a:r>
            <a:r>
              <a:rPr lang="en-GB" sz="500" noProof="0" dirty="0">
                <a:solidFill>
                  <a:schemeClr val="accent3"/>
                </a:solidFill>
              </a:rPr>
              <a:t>All rights reserved. Information contained in this document is indicative only. No representation or warranty is given or should be relied on that it is complete or correct or will apply to any particular project. This will depend on the technical and commercial circumstances. It is provided without liability and is subject to change without notice. Reproduction, use or disclosure to third parties, without express written authorisation, is strictly prohibited.</a:t>
            </a:r>
          </a:p>
        </p:txBody>
      </p:sp>
      <p:sp>
        <p:nvSpPr>
          <p:cNvPr id="13" name="Forme libre : forme 16">
            <a:extLst>
              <a:ext uri="{FF2B5EF4-FFF2-40B4-BE49-F238E27FC236}">
                <a16:creationId xmlns:a16="http://schemas.microsoft.com/office/drawing/2014/main" id="{2D8D400B-B6B4-4B94-81C8-D56CC7959C97}"/>
              </a:ext>
            </a:extLst>
          </p:cNvPr>
          <p:cNvSpPr>
            <a:spLocks noChangeAspect="1"/>
          </p:cNvSpPr>
          <p:nvPr userDrawn="1"/>
        </p:nvSpPr>
        <p:spPr bwMode="gray">
          <a:xfrm>
            <a:off x="0" y="396000"/>
            <a:ext cx="360000" cy="720000"/>
          </a:xfrm>
          <a:custGeom>
            <a:avLst/>
            <a:gdLst>
              <a:gd name="connsiteX0" fmla="*/ 0 w 360000"/>
              <a:gd name="connsiteY0" fmla="*/ 0 h 720000"/>
              <a:gd name="connsiteX1" fmla="*/ 360000 w 360000"/>
              <a:gd name="connsiteY1" fmla="*/ 360000 h 720000"/>
              <a:gd name="connsiteX2" fmla="*/ 0 w 360000"/>
              <a:gd name="connsiteY2" fmla="*/ 720000 h 720000"/>
            </a:gdLst>
            <a:ahLst/>
            <a:cxnLst>
              <a:cxn ang="0">
                <a:pos x="connsiteX0" y="connsiteY0"/>
              </a:cxn>
              <a:cxn ang="0">
                <a:pos x="connsiteX1" y="connsiteY1"/>
              </a:cxn>
              <a:cxn ang="0">
                <a:pos x="connsiteX2" y="connsiteY2"/>
              </a:cxn>
            </a:cxnLst>
            <a:rect l="l" t="t" r="r" b="b"/>
            <a:pathLst>
              <a:path w="360000" h="720000">
                <a:moveTo>
                  <a:pt x="0" y="0"/>
                </a:moveTo>
                <a:cubicBezTo>
                  <a:pt x="198823" y="0"/>
                  <a:pt x="360000" y="161177"/>
                  <a:pt x="360000" y="360000"/>
                </a:cubicBezTo>
                <a:cubicBezTo>
                  <a:pt x="360000" y="558823"/>
                  <a:pt x="198823" y="720000"/>
                  <a:pt x="0" y="7200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16" name="Ellipse 15"/>
          <p:cNvSpPr>
            <a:spLocks noChangeAspect="1"/>
          </p:cNvSpPr>
          <p:nvPr userDrawn="1"/>
        </p:nvSpPr>
        <p:spPr bwMode="gray">
          <a:xfrm>
            <a:off x="9703546"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Ellipse 17"/>
          <p:cNvSpPr>
            <a:spLocks noChangeAspect="1"/>
          </p:cNvSpPr>
          <p:nvPr userDrawn="1"/>
        </p:nvSpPr>
        <p:spPr bwMode="gray">
          <a:xfrm>
            <a:off x="11198758"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9" name="Image 18"/>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bwMode="gray">
          <a:xfrm>
            <a:off x="10048866" y="6452200"/>
            <a:ext cx="900000" cy="180000"/>
          </a:xfrm>
          <a:prstGeom prst="rect">
            <a:avLst/>
          </a:prstGeom>
        </p:spPr>
      </p:pic>
      <p:cxnSp>
        <p:nvCxnSpPr>
          <p:cNvPr id="20" name="Connecteur droit 19"/>
          <p:cNvCxnSpPr/>
          <p:nvPr userDrawn="1"/>
        </p:nvCxnSpPr>
        <p:spPr bwMode="gray">
          <a:xfrm>
            <a:off x="792000" y="1260000"/>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8174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Lst>
  <p:hf sldNum="0" hdr="0" ftr="0" dt="0"/>
  <p:txStyles>
    <p:titleStyle>
      <a:lvl1pPr algn="l" defTabSz="914400" rtl="0" eaLnBrk="1" latinLnBrk="0" hangingPunct="1">
        <a:lnSpc>
          <a:spcPct val="75000"/>
        </a:lnSpc>
        <a:spcBef>
          <a:spcPct val="0"/>
        </a:spcBef>
        <a:buNone/>
        <a:defRPr sz="2400" b="0" kern="1200">
          <a:solidFill>
            <a:schemeClr val="accent3"/>
          </a:solidFill>
          <a:latin typeface="+mj-lt"/>
          <a:ea typeface="+mj-ea"/>
          <a:cs typeface="+mj-cs"/>
        </a:defRPr>
      </a:lvl1pPr>
    </p:titleStyle>
    <p:bodyStyle>
      <a:lvl1pPr marL="268288" indent="-268288" algn="l" defTabSz="914400" rtl="0" eaLnBrk="1" latinLnBrk="0" hangingPunct="1">
        <a:lnSpc>
          <a:spcPct val="95000"/>
        </a:lnSpc>
        <a:spcBef>
          <a:spcPts val="1200"/>
        </a:spcBef>
        <a:spcAft>
          <a:spcPts val="0"/>
        </a:spcAft>
        <a:buClr>
          <a:schemeClr val="accent1"/>
        </a:buClr>
        <a:buSzPct val="80000"/>
        <a:buFont typeface="Arial" pitchFamily="34" charset="0"/>
        <a:buChar char="●"/>
        <a:tabLst/>
        <a:defRPr sz="2000" kern="1200">
          <a:solidFill>
            <a:schemeClr val="accent3"/>
          </a:solidFill>
          <a:latin typeface="+mn-lt"/>
          <a:ea typeface="+mn-ea"/>
          <a:cs typeface="+mn-cs"/>
        </a:defRPr>
      </a:lvl1pPr>
      <a:lvl2pPr marL="490538" indent="-222250" algn="l" defTabSz="914400" rtl="0" eaLnBrk="1" latinLnBrk="0" hangingPunct="1">
        <a:lnSpc>
          <a:spcPct val="95000"/>
        </a:lnSpc>
        <a:spcBef>
          <a:spcPts val="0"/>
        </a:spcBef>
        <a:buSzPct val="100000"/>
        <a:buFont typeface="Arial" pitchFamily="34" charset="0"/>
        <a:buChar char="-"/>
        <a:tabLst/>
        <a:defRPr sz="1800" kern="1200">
          <a:solidFill>
            <a:schemeClr val="accent3"/>
          </a:solidFill>
          <a:latin typeface="+mn-lt"/>
          <a:ea typeface="+mn-ea"/>
          <a:cs typeface="+mn-cs"/>
        </a:defRPr>
      </a:lvl2pPr>
      <a:lvl3pPr marL="490538" indent="223838" algn="l" defTabSz="914400" rtl="0" eaLnBrk="1" latinLnBrk="0" hangingPunct="1">
        <a:lnSpc>
          <a:spcPct val="95000"/>
        </a:lnSpc>
        <a:spcBef>
          <a:spcPts val="0"/>
        </a:spcBef>
        <a:buClr>
          <a:schemeClr val="accent1"/>
        </a:buClr>
        <a:buSzPct val="100000"/>
        <a:buFont typeface="Wingdings 2" pitchFamily="18" charset="2"/>
        <a:buChar char=""/>
        <a:tabLst/>
        <a:defRPr sz="1400" kern="1200">
          <a:solidFill>
            <a:schemeClr val="accent3"/>
          </a:solidFill>
          <a:latin typeface="+mn-lt"/>
          <a:ea typeface="+mn-ea"/>
          <a:cs typeface="+mn-cs"/>
        </a:defRPr>
      </a:lvl3pPr>
      <a:lvl4pPr marL="714375" indent="223838" algn="l" defTabSz="914400" rtl="0" eaLnBrk="1" latinLnBrk="0" hangingPunct="1">
        <a:lnSpc>
          <a:spcPct val="95000"/>
        </a:lnSpc>
        <a:spcBef>
          <a:spcPts val="0"/>
        </a:spcBef>
        <a:buSzPct val="100000"/>
        <a:buFont typeface="Arial" pitchFamily="34" charset="0"/>
        <a:buChar char="-"/>
        <a:tabLst/>
        <a:defRPr sz="1200" kern="1200">
          <a:solidFill>
            <a:schemeClr val="accent3"/>
          </a:solidFill>
          <a:latin typeface="+mn-lt"/>
          <a:ea typeface="+mn-ea"/>
          <a:cs typeface="+mn-cs"/>
        </a:defRPr>
      </a:lvl4pPr>
      <a:lvl5pPr marL="938213" indent="223838" algn="l" defTabSz="914400" rtl="0" eaLnBrk="1" latinLnBrk="0" hangingPunct="1">
        <a:lnSpc>
          <a:spcPct val="95000"/>
        </a:lnSpc>
        <a:spcBef>
          <a:spcPts val="0"/>
        </a:spcBef>
        <a:buSzPct val="100000"/>
        <a:buFont typeface="Arial" pitchFamily="34" charset="0"/>
        <a:buChar char="•"/>
        <a:tabLst/>
        <a:defRPr sz="1200" kern="1200">
          <a:solidFill>
            <a:schemeClr val="accent3"/>
          </a:solidFill>
          <a:latin typeface="+mn-lt"/>
          <a:ea typeface="+mn-ea"/>
          <a:cs typeface="+mn-cs"/>
        </a:defRPr>
      </a:lvl5pPr>
      <a:lvl6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6pPr>
      <a:lvl7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7pPr>
      <a:lvl8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8pPr>
      <a:lvl9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792000" y="557645"/>
            <a:ext cx="10605600" cy="648000"/>
          </a:xfrm>
          <a:prstGeom prst="rect">
            <a:avLst/>
          </a:prstGeom>
        </p:spPr>
        <p:txBody>
          <a:bodyPr vert="horz" lIns="0" tIns="0" rIns="0" bIns="0" rtlCol="0" anchor="t" anchorCtr="0">
            <a:normAutofit/>
          </a:bodyPr>
          <a:lstStyle/>
          <a:p>
            <a:r>
              <a:rPr lang="en-GB" noProof="0"/>
              <a:t>Title</a:t>
            </a:r>
          </a:p>
        </p:txBody>
      </p:sp>
      <p:sp>
        <p:nvSpPr>
          <p:cNvPr id="3" name="Espace réservé du texte 2"/>
          <p:cNvSpPr>
            <a:spLocks noGrp="1"/>
          </p:cNvSpPr>
          <p:nvPr>
            <p:ph type="body" idx="1"/>
          </p:nvPr>
        </p:nvSpPr>
        <p:spPr bwMode="gray">
          <a:xfrm>
            <a:off x="792000" y="2019600"/>
            <a:ext cx="10605600" cy="4183200"/>
          </a:xfrm>
          <a:prstGeom prst="rect">
            <a:avLst/>
          </a:prstGeom>
        </p:spPr>
        <p:txBody>
          <a:bodyPr vert="horz" lIns="0" tIns="0" rIns="0" bIns="0" rtlCol="0" anchor="t" anchorCtr="0">
            <a:normAutofit/>
          </a:body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4" name="Espace réservé de la date 3"/>
          <p:cNvSpPr>
            <a:spLocks noGrp="1"/>
          </p:cNvSpPr>
          <p:nvPr>
            <p:ph type="dt" sz="half" idx="2"/>
          </p:nvPr>
        </p:nvSpPr>
        <p:spPr bwMode="gray">
          <a:xfrm>
            <a:off x="0" y="6678000"/>
            <a:ext cx="240000" cy="180000"/>
          </a:xfrm>
          <a:prstGeom prst="rect">
            <a:avLst/>
          </a:prstGeom>
          <a:ln>
            <a:solidFill>
              <a:schemeClr val="tx1">
                <a:alpha val="0"/>
              </a:schemeClr>
            </a:solidFill>
          </a:ln>
        </p:spPr>
        <p:txBody>
          <a:bodyPr vert="horz" lIns="0" tIns="0" rIns="0" bIns="0" rtlCol="0" anchor="t" anchorCtr="0">
            <a:noAutofit/>
          </a:bodyPr>
          <a:lstStyle>
            <a:lvl1pPr algn="ctr">
              <a:defRPr sz="500">
                <a:solidFill>
                  <a:schemeClr val="tx1">
                    <a:alpha val="0"/>
                  </a:schemeClr>
                </a:solidFill>
              </a:defRPr>
            </a:lvl1pPr>
          </a:lstStyle>
          <a:p>
            <a:pPr algn="l"/>
            <a:r>
              <a:rPr lang="en-US" noProof="0"/>
              <a:t>Date</a:t>
            </a:r>
            <a:endParaRPr lang="en-GB" noProof="0"/>
          </a:p>
        </p:txBody>
      </p:sp>
      <p:sp>
        <p:nvSpPr>
          <p:cNvPr id="5" name="Espace réservé du pied de page 4"/>
          <p:cNvSpPr>
            <a:spLocks noGrp="1"/>
          </p:cNvSpPr>
          <p:nvPr>
            <p:ph type="ftr" sz="quarter" idx="3"/>
          </p:nvPr>
        </p:nvSpPr>
        <p:spPr bwMode="gray">
          <a:xfrm>
            <a:off x="0" y="6678000"/>
            <a:ext cx="240000" cy="180000"/>
          </a:xfrm>
          <a:prstGeom prst="rect">
            <a:avLst/>
          </a:prstGeom>
          <a:ln>
            <a:solidFill>
              <a:schemeClr val="bg1">
                <a:alpha val="0"/>
              </a:schemeClr>
            </a:solidFill>
          </a:ln>
        </p:spPr>
        <p:txBody>
          <a:bodyPr vert="horz" lIns="0" tIns="0" rIns="0" bIns="0" rtlCol="0" anchor="t" anchorCtr="0">
            <a:noAutofit/>
          </a:bodyPr>
          <a:lstStyle>
            <a:lvl1pPr algn="l">
              <a:defRPr sz="100">
                <a:solidFill>
                  <a:schemeClr val="accent3">
                    <a:alpha val="0"/>
                  </a:schemeClr>
                </a:solidFill>
              </a:defRPr>
            </a:lvl1pPr>
          </a:lstStyle>
          <a:p>
            <a:r>
              <a:rPr lang="en-GB" noProof="0"/>
              <a:t>Title of the presentation on three lines - Lorem impsum dolor sit amet consectetuer adipiscing elit, sed diam nonummy</a:t>
            </a:r>
          </a:p>
        </p:txBody>
      </p:sp>
      <p:sp>
        <p:nvSpPr>
          <p:cNvPr id="6" name="Espace réservé du numéro de diapositive 5"/>
          <p:cNvSpPr>
            <a:spLocks noGrp="1"/>
          </p:cNvSpPr>
          <p:nvPr>
            <p:ph type="sldNum" sz="quarter" idx="4"/>
          </p:nvPr>
        </p:nvSpPr>
        <p:spPr bwMode="gray">
          <a:xfrm>
            <a:off x="11551083" y="6438518"/>
            <a:ext cx="639565" cy="419482"/>
          </a:xfrm>
          <a:prstGeom prst="rect">
            <a:avLst/>
          </a:prstGeom>
        </p:spPr>
        <p:txBody>
          <a:bodyPr vert="horz" lIns="0" tIns="0" rIns="0" bIns="0" rtlCol="0" anchor="t" anchorCtr="0">
            <a:noAutofit/>
          </a:bodyPr>
          <a:lstStyle>
            <a:lvl1pPr algn="l">
              <a:defRPr sz="1200" b="1">
                <a:solidFill>
                  <a:schemeClr val="accent3"/>
                </a:solidFill>
              </a:defRPr>
            </a:lvl1pPr>
          </a:lstStyle>
          <a:p>
            <a:fld id="{733122C9-A0B9-462F-8757-0847AD287B63}" type="slidenum">
              <a:rPr lang="en-GB" noProof="0" smtClean="0"/>
              <a:pPr/>
              <a:t>‹#›</a:t>
            </a:fld>
            <a:endParaRPr lang="en-GB" noProof="0"/>
          </a:p>
        </p:txBody>
      </p:sp>
      <p:sp>
        <p:nvSpPr>
          <p:cNvPr id="12" name="ZoneTexte 11"/>
          <p:cNvSpPr txBox="1"/>
          <p:nvPr/>
        </p:nvSpPr>
        <p:spPr bwMode="gray">
          <a:xfrm>
            <a:off x="479424" y="6309320"/>
            <a:ext cx="8424575" cy="467742"/>
          </a:xfrm>
          <a:prstGeom prst="rect">
            <a:avLst/>
          </a:prstGeom>
          <a:noFill/>
        </p:spPr>
        <p:txBody>
          <a:bodyPr wrap="square" lIns="0" tIns="0" rIns="0" bIns="0" rtlCol="0" anchor="ctr" anchorCtr="0">
            <a:noAutofit/>
          </a:bodyPr>
          <a:lstStyle/>
          <a:p>
            <a:pPr algn="just"/>
            <a:r>
              <a:rPr lang="en-GB" sz="500" noProof="0">
                <a:solidFill>
                  <a:schemeClr val="accent3"/>
                </a:solidFill>
              </a:rPr>
              <a:t>© ALSTOM SA 2021. All rights reserved. Information contained in this document is indicative only. No representation or warranty is given or should be relied on that it is complete or correct or will apply to any particular project. This will depend on the technical and commercial circumstances. It is provided without liability and is subject to change without notice. Reproduction, use, alter or disclosure to third parties, without express written authorisation, is strictly prohibited.</a:t>
            </a:r>
            <a:endParaRPr lang="en-GB" sz="500" noProof="0" dirty="0">
              <a:solidFill>
                <a:schemeClr val="accent3"/>
              </a:solidFill>
            </a:endParaRPr>
          </a:p>
        </p:txBody>
      </p:sp>
      <p:sp>
        <p:nvSpPr>
          <p:cNvPr id="13" name="Forme libre : forme 16">
            <a:extLst>
              <a:ext uri="{FF2B5EF4-FFF2-40B4-BE49-F238E27FC236}">
                <a16:creationId xmlns:a16="http://schemas.microsoft.com/office/drawing/2014/main" id="{2D8D400B-B6B4-4B94-81C8-D56CC7959C97}"/>
              </a:ext>
            </a:extLst>
          </p:cNvPr>
          <p:cNvSpPr>
            <a:spLocks noChangeAspect="1"/>
          </p:cNvSpPr>
          <p:nvPr userDrawn="1"/>
        </p:nvSpPr>
        <p:spPr bwMode="gray">
          <a:xfrm>
            <a:off x="0" y="396000"/>
            <a:ext cx="360000" cy="720000"/>
          </a:xfrm>
          <a:custGeom>
            <a:avLst/>
            <a:gdLst>
              <a:gd name="connsiteX0" fmla="*/ 0 w 360000"/>
              <a:gd name="connsiteY0" fmla="*/ 0 h 720000"/>
              <a:gd name="connsiteX1" fmla="*/ 360000 w 360000"/>
              <a:gd name="connsiteY1" fmla="*/ 360000 h 720000"/>
              <a:gd name="connsiteX2" fmla="*/ 0 w 360000"/>
              <a:gd name="connsiteY2" fmla="*/ 720000 h 720000"/>
            </a:gdLst>
            <a:ahLst/>
            <a:cxnLst>
              <a:cxn ang="0">
                <a:pos x="connsiteX0" y="connsiteY0"/>
              </a:cxn>
              <a:cxn ang="0">
                <a:pos x="connsiteX1" y="connsiteY1"/>
              </a:cxn>
              <a:cxn ang="0">
                <a:pos x="connsiteX2" y="connsiteY2"/>
              </a:cxn>
            </a:cxnLst>
            <a:rect l="l" t="t" r="r" b="b"/>
            <a:pathLst>
              <a:path w="360000" h="720000">
                <a:moveTo>
                  <a:pt x="0" y="0"/>
                </a:moveTo>
                <a:cubicBezTo>
                  <a:pt x="198823" y="0"/>
                  <a:pt x="360000" y="161177"/>
                  <a:pt x="360000" y="360000"/>
                </a:cubicBezTo>
                <a:cubicBezTo>
                  <a:pt x="360000" y="558823"/>
                  <a:pt x="198823" y="720000"/>
                  <a:pt x="0" y="7200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16" name="Ellipse 15"/>
          <p:cNvSpPr>
            <a:spLocks noChangeAspect="1"/>
          </p:cNvSpPr>
          <p:nvPr userDrawn="1"/>
        </p:nvSpPr>
        <p:spPr bwMode="gray">
          <a:xfrm>
            <a:off x="9703546"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Ellipse 17"/>
          <p:cNvSpPr>
            <a:spLocks noChangeAspect="1"/>
          </p:cNvSpPr>
          <p:nvPr userDrawn="1"/>
        </p:nvSpPr>
        <p:spPr bwMode="gray">
          <a:xfrm>
            <a:off x="11198758" y="6489340"/>
            <a:ext cx="93600" cy="93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9" name="Image 18"/>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bwMode="gray">
          <a:xfrm>
            <a:off x="10048866" y="6452200"/>
            <a:ext cx="900000" cy="180000"/>
          </a:xfrm>
          <a:prstGeom prst="rect">
            <a:avLst/>
          </a:prstGeom>
        </p:spPr>
      </p:pic>
      <p:cxnSp>
        <p:nvCxnSpPr>
          <p:cNvPr id="20" name="Connecteur droit 19"/>
          <p:cNvCxnSpPr/>
          <p:nvPr userDrawn="1"/>
        </p:nvCxnSpPr>
        <p:spPr bwMode="gray">
          <a:xfrm>
            <a:off x="792000" y="1260000"/>
            <a:ext cx="97200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56246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 id="2147483735" r:id="rId34"/>
    <p:sldLayoutId id="2147483736" r:id="rId35"/>
    <p:sldLayoutId id="2147483737" r:id="rId36"/>
    <p:sldLayoutId id="2147483738" r:id="rId37"/>
    <p:sldLayoutId id="2147483739" r:id="rId38"/>
    <p:sldLayoutId id="2147483740" r:id="rId39"/>
    <p:sldLayoutId id="2147483741" r:id="rId40"/>
  </p:sldLayoutIdLst>
  <p:hf sldNum="0" hdr="0" ftr="0" dt="0"/>
  <p:txStyles>
    <p:titleStyle>
      <a:lvl1pPr algn="l" defTabSz="914400" rtl="0" eaLnBrk="1" latinLnBrk="0" hangingPunct="1">
        <a:lnSpc>
          <a:spcPct val="75000"/>
        </a:lnSpc>
        <a:spcBef>
          <a:spcPct val="0"/>
        </a:spcBef>
        <a:buNone/>
        <a:defRPr sz="2400" b="0" kern="1200">
          <a:solidFill>
            <a:schemeClr val="accent3"/>
          </a:solidFill>
          <a:latin typeface="+mj-lt"/>
          <a:ea typeface="+mj-ea"/>
          <a:cs typeface="+mj-cs"/>
        </a:defRPr>
      </a:lvl1pPr>
    </p:titleStyle>
    <p:bodyStyle>
      <a:lvl1pPr marL="268288" indent="-268288" algn="l" defTabSz="914400" rtl="0" eaLnBrk="1" latinLnBrk="0" hangingPunct="1">
        <a:lnSpc>
          <a:spcPct val="95000"/>
        </a:lnSpc>
        <a:spcBef>
          <a:spcPts val="1200"/>
        </a:spcBef>
        <a:spcAft>
          <a:spcPts val="0"/>
        </a:spcAft>
        <a:buClr>
          <a:schemeClr val="accent1"/>
        </a:buClr>
        <a:buSzPct val="80000"/>
        <a:buFont typeface="Arial" pitchFamily="34" charset="0"/>
        <a:buChar char="●"/>
        <a:tabLst/>
        <a:defRPr sz="2000" kern="1200">
          <a:solidFill>
            <a:schemeClr val="accent3"/>
          </a:solidFill>
          <a:latin typeface="+mn-lt"/>
          <a:ea typeface="+mn-ea"/>
          <a:cs typeface="+mn-cs"/>
        </a:defRPr>
      </a:lvl1pPr>
      <a:lvl2pPr marL="490538" indent="-222250" algn="l" defTabSz="914400" rtl="0" eaLnBrk="1" latinLnBrk="0" hangingPunct="1">
        <a:lnSpc>
          <a:spcPct val="95000"/>
        </a:lnSpc>
        <a:spcBef>
          <a:spcPts val="0"/>
        </a:spcBef>
        <a:buSzPct val="100000"/>
        <a:buFont typeface="Arial" pitchFamily="34" charset="0"/>
        <a:buChar char="-"/>
        <a:tabLst/>
        <a:defRPr sz="1800" kern="1200">
          <a:solidFill>
            <a:schemeClr val="accent3"/>
          </a:solidFill>
          <a:latin typeface="+mn-lt"/>
          <a:ea typeface="+mn-ea"/>
          <a:cs typeface="+mn-cs"/>
        </a:defRPr>
      </a:lvl2pPr>
      <a:lvl3pPr marL="490538" indent="223838" algn="l" defTabSz="914400" rtl="0" eaLnBrk="1" latinLnBrk="0" hangingPunct="1">
        <a:lnSpc>
          <a:spcPct val="95000"/>
        </a:lnSpc>
        <a:spcBef>
          <a:spcPts val="0"/>
        </a:spcBef>
        <a:buClr>
          <a:schemeClr val="accent1"/>
        </a:buClr>
        <a:buSzPct val="100000"/>
        <a:buFont typeface="Wingdings 2" pitchFamily="18" charset="2"/>
        <a:buChar char=""/>
        <a:tabLst/>
        <a:defRPr sz="1400" kern="1200">
          <a:solidFill>
            <a:schemeClr val="accent3"/>
          </a:solidFill>
          <a:latin typeface="+mn-lt"/>
          <a:ea typeface="+mn-ea"/>
          <a:cs typeface="+mn-cs"/>
        </a:defRPr>
      </a:lvl3pPr>
      <a:lvl4pPr marL="714375" indent="223838" algn="l" defTabSz="914400" rtl="0" eaLnBrk="1" latinLnBrk="0" hangingPunct="1">
        <a:lnSpc>
          <a:spcPct val="95000"/>
        </a:lnSpc>
        <a:spcBef>
          <a:spcPts val="0"/>
        </a:spcBef>
        <a:buSzPct val="100000"/>
        <a:buFont typeface="Arial" pitchFamily="34" charset="0"/>
        <a:buChar char="-"/>
        <a:tabLst/>
        <a:defRPr sz="1200" kern="1200">
          <a:solidFill>
            <a:schemeClr val="accent3"/>
          </a:solidFill>
          <a:latin typeface="+mn-lt"/>
          <a:ea typeface="+mn-ea"/>
          <a:cs typeface="+mn-cs"/>
        </a:defRPr>
      </a:lvl4pPr>
      <a:lvl5pPr marL="938213" indent="223838" algn="l" defTabSz="914400" rtl="0" eaLnBrk="1" latinLnBrk="0" hangingPunct="1">
        <a:lnSpc>
          <a:spcPct val="95000"/>
        </a:lnSpc>
        <a:spcBef>
          <a:spcPts val="0"/>
        </a:spcBef>
        <a:buSzPct val="100000"/>
        <a:buFont typeface="Arial" pitchFamily="34" charset="0"/>
        <a:buChar char="•"/>
        <a:tabLst/>
        <a:defRPr sz="1200" kern="1200">
          <a:solidFill>
            <a:schemeClr val="accent3"/>
          </a:solidFill>
          <a:latin typeface="+mn-lt"/>
          <a:ea typeface="+mn-ea"/>
          <a:cs typeface="+mn-cs"/>
        </a:defRPr>
      </a:lvl5pPr>
      <a:lvl6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6pPr>
      <a:lvl7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7pPr>
      <a:lvl8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8pPr>
      <a:lvl9pPr marL="712788" indent="176400" algn="l" defTabSz="914400" rtl="0" eaLnBrk="1" latinLnBrk="0" hangingPunct="1">
        <a:lnSpc>
          <a:spcPct val="95000"/>
        </a:lnSpc>
        <a:spcBef>
          <a:spcPts val="0"/>
        </a:spcBef>
        <a:buFont typeface="Arial" pitchFamily="34" charset="0"/>
        <a:buChar char="•"/>
        <a:defRPr sz="1200" kern="1200">
          <a:solidFill>
            <a:schemeClr val="accent3"/>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D795FD-167B-459A-A4C3-4AD4E4048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5997869-631E-49FC-A59D-4CE91FD58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2452C32-2449-47CD-9BF1-BE11B2C030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D9EEDC-CF95-487C-AF02-7C38EA7B28E3}" type="datetimeFigureOut">
              <a:rPr lang="en-IN" smtClean="0"/>
              <a:t>31-05-2025</a:t>
            </a:fld>
            <a:endParaRPr lang="en-IN"/>
          </a:p>
        </p:txBody>
      </p:sp>
      <p:sp>
        <p:nvSpPr>
          <p:cNvPr id="5" name="Footer Placeholder 4">
            <a:extLst>
              <a:ext uri="{FF2B5EF4-FFF2-40B4-BE49-F238E27FC236}">
                <a16:creationId xmlns:a16="http://schemas.microsoft.com/office/drawing/2014/main" id="{08378E0A-D8EE-43F8-B97E-693C21269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8921E58-E74D-4D95-BEF6-6F6D0ED849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6765B-8045-4B07-985E-86F0ED748717}" type="slidenum">
              <a:rPr lang="en-IN" smtClean="0"/>
              <a:t>‹#›</a:t>
            </a:fld>
            <a:endParaRPr lang="en-IN"/>
          </a:p>
        </p:txBody>
      </p:sp>
    </p:spTree>
    <p:extLst>
      <p:ext uri="{BB962C8B-B14F-4D97-AF65-F5344CB8AC3E}">
        <p14:creationId xmlns:p14="http://schemas.microsoft.com/office/powerpoint/2010/main" val="333752957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64.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bin"/><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2.bin"/><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92.xml"/><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6C19D-67DF-CF1E-E990-E445633F9558}"/>
              </a:ext>
            </a:extLst>
          </p:cNvPr>
          <p:cNvSpPr>
            <a:spLocks noGrp="1"/>
          </p:cNvSpPr>
          <p:nvPr>
            <p:ph type="ctrTitle"/>
          </p:nvPr>
        </p:nvSpPr>
        <p:spPr>
          <a:xfrm>
            <a:off x="1436914" y="772886"/>
            <a:ext cx="9144000" cy="5257799"/>
          </a:xfrm>
        </p:spPr>
        <p:txBody>
          <a:bodyPr>
            <a:noAutofit/>
          </a:body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br>
              <a:rPr lang="en-IN" sz="2400" b="1" dirty="0">
                <a:latin typeface="Lucida Bright" panose="02040602050505020304" pitchFamily="18" charset="0"/>
                <a:cs typeface="Arial" panose="020B0604020202020204" pitchFamily="34" charset="0"/>
              </a:rPr>
            </a:br>
            <a:r>
              <a:rPr lang="en-IN" sz="2400" b="1" dirty="0">
                <a:latin typeface="+mn-lt"/>
                <a:cs typeface="Arial" panose="020B0604020202020204" pitchFamily="34" charset="0"/>
              </a:rPr>
              <a:t>The Institution of Engineers (India)</a:t>
            </a:r>
            <a:br>
              <a:rPr lang="en-IN" sz="2400" b="1" dirty="0">
                <a:latin typeface="+mn-lt"/>
                <a:cs typeface="Arial" panose="020B0604020202020204" pitchFamily="34" charset="0"/>
              </a:rPr>
            </a:br>
            <a:r>
              <a:rPr lang="en-IN" sz="2400" b="1" dirty="0">
                <a:latin typeface="+mn-lt"/>
                <a:cs typeface="Arial" panose="020B0604020202020204" pitchFamily="34" charset="0"/>
              </a:rPr>
              <a:t>UP State Centre Lucknow</a:t>
            </a:r>
            <a:br>
              <a:rPr lang="en-IN" sz="2400" b="1" dirty="0">
                <a:latin typeface="+mn-lt"/>
                <a:cs typeface="Arial" panose="020B0604020202020204" pitchFamily="34" charset="0"/>
              </a:rPr>
            </a:br>
            <a:br>
              <a:rPr lang="en-IN" sz="2400" b="1" dirty="0">
                <a:latin typeface="Lucida Bright" panose="02040602050505020304" pitchFamily="18" charset="0"/>
                <a:cs typeface="Arial" panose="020B0604020202020204" pitchFamily="34" charset="0"/>
              </a:rPr>
            </a:br>
            <a:r>
              <a:rPr kumimoji="0" lang="en-IN" sz="4800" b="0" i="0" u="none" strike="noStrike" kern="1200" cap="none" spc="0" normalizeH="0" baseline="0" noProof="0" dirty="0">
                <a:ln>
                  <a:noFill/>
                </a:ln>
                <a:solidFill>
                  <a:srgbClr val="5B9BD5">
                    <a:lumMod val="50000"/>
                  </a:srgbClr>
                </a:solidFill>
                <a:effectLst/>
                <a:uLnTx/>
                <a:uFillTx/>
                <a:latin typeface="Britannic Bold" panose="020B0903060703020204" pitchFamily="34" charset="0"/>
                <a:ea typeface="+mn-ea"/>
                <a:cs typeface="+mn-cs"/>
              </a:rPr>
              <a:t>Driverless Metro Train Operation</a:t>
            </a:r>
            <a:br>
              <a:rPr kumimoji="0" lang="en-IN" sz="8800" b="0" i="0" u="none" strike="noStrike" kern="1200" cap="none" spc="0" normalizeH="0" baseline="0" noProof="0" dirty="0">
                <a:ln>
                  <a:noFill/>
                </a:ln>
                <a:solidFill>
                  <a:srgbClr val="5B9BD5">
                    <a:lumMod val="50000"/>
                  </a:srgbClr>
                </a:solidFill>
                <a:effectLst/>
                <a:uLnTx/>
                <a:uFillTx/>
                <a:latin typeface="Britannic Bold" panose="020B0903060703020204" pitchFamily="34" charset="0"/>
                <a:ea typeface="+mn-ea"/>
                <a:cs typeface="+mn-cs"/>
              </a:rPr>
            </a:br>
            <a:br>
              <a:rPr lang="en-IN" sz="2400" b="1" dirty="0">
                <a:latin typeface="Lucida Bright" panose="02040602050505020304" pitchFamily="18" charset="0"/>
                <a:cs typeface="Arial" panose="020B0604020202020204" pitchFamily="34" charset="0"/>
              </a:rPr>
            </a:br>
            <a:r>
              <a:rPr lang="en-IN" sz="2400" b="1" dirty="0">
                <a:latin typeface="HP Simplified Jpan" panose="020B0500000000000000" pitchFamily="34" charset="-128"/>
                <a:ea typeface="HP Simplified Jpan" panose="020B0500000000000000" pitchFamily="34" charset="-128"/>
                <a:cs typeface="Arial" panose="020B0604020202020204" pitchFamily="34" charset="0"/>
              </a:rPr>
              <a:t>By</a:t>
            </a:r>
            <a:br>
              <a:rPr lang="en-IN" sz="2400" b="1" dirty="0">
                <a:latin typeface="HP Simplified Jpan" panose="020B0500000000000000" pitchFamily="34" charset="-128"/>
                <a:ea typeface="HP Simplified Jpan" panose="020B0500000000000000" pitchFamily="34" charset="-128"/>
                <a:cs typeface="Arial" panose="020B0604020202020204" pitchFamily="34" charset="0"/>
              </a:rPr>
            </a:br>
            <a:br>
              <a:rPr lang="en-IN" sz="2400" b="1" dirty="0">
                <a:latin typeface="HP Simplified Jpan" panose="020B0500000000000000" pitchFamily="34" charset="-128"/>
                <a:ea typeface="HP Simplified Jpan" panose="020B0500000000000000" pitchFamily="34" charset="-128"/>
                <a:cs typeface="Arial" panose="020B0604020202020204" pitchFamily="34" charset="0"/>
              </a:rPr>
            </a:br>
            <a:r>
              <a:rPr lang="en-IN" sz="2400" b="1" dirty="0">
                <a:latin typeface="HP Simplified Jpan" panose="020B0500000000000000" pitchFamily="34" charset="-128"/>
                <a:ea typeface="HP Simplified Jpan" panose="020B0500000000000000" pitchFamily="34" charset="-128"/>
                <a:cs typeface="Arial" panose="020B0604020202020204" pitchFamily="34" charset="0"/>
              </a:rPr>
              <a:t>M. Alam</a:t>
            </a:r>
            <a:br>
              <a:rPr lang="en-IN" sz="2400" b="1" dirty="0">
                <a:latin typeface="HP Simplified Jpan" panose="020B0500000000000000" pitchFamily="34" charset="-128"/>
                <a:ea typeface="HP Simplified Jpan" panose="020B0500000000000000" pitchFamily="34" charset="-128"/>
                <a:cs typeface="Arial" panose="020B0604020202020204" pitchFamily="34" charset="0"/>
              </a:rPr>
            </a:br>
            <a:br>
              <a:rPr lang="en-IN" sz="2400" b="1" dirty="0">
                <a:latin typeface="HP Simplified Jpan" panose="020B0500000000000000" pitchFamily="34" charset="-128"/>
                <a:ea typeface="HP Simplified Jpan" panose="020B0500000000000000" pitchFamily="34" charset="-128"/>
                <a:cs typeface="Arial" panose="020B0604020202020204" pitchFamily="34" charset="0"/>
              </a:rPr>
            </a:br>
            <a:r>
              <a:rPr lang="en-IN" sz="2400" b="1" dirty="0">
                <a:latin typeface="HP Simplified Jpan" panose="020B0500000000000000" pitchFamily="34" charset="-128"/>
                <a:ea typeface="HP Simplified Jpan" panose="020B0500000000000000" pitchFamily="34" charset="-128"/>
                <a:cs typeface="Arial" panose="020B0604020202020204" pitchFamily="34" charset="0"/>
              </a:rPr>
              <a:t>On </a:t>
            </a:r>
            <a:br>
              <a:rPr lang="en-IN" sz="2400" b="1" dirty="0">
                <a:latin typeface="HP Simplified Jpan" panose="020B0500000000000000" pitchFamily="34" charset="-128"/>
                <a:ea typeface="HP Simplified Jpan" panose="020B0500000000000000" pitchFamily="34" charset="-128"/>
                <a:cs typeface="Arial" panose="020B0604020202020204" pitchFamily="34" charset="0"/>
              </a:rPr>
            </a:br>
            <a:br>
              <a:rPr lang="en-IN" sz="2400" b="1" dirty="0">
                <a:latin typeface="HP Simplified Jpan" panose="020B0500000000000000" pitchFamily="34" charset="-128"/>
                <a:ea typeface="HP Simplified Jpan" panose="020B0500000000000000" pitchFamily="34" charset="-128"/>
                <a:cs typeface="Arial" panose="020B0604020202020204" pitchFamily="34" charset="0"/>
              </a:rPr>
            </a:br>
            <a:r>
              <a:rPr lang="en-IN" sz="2400" b="1" dirty="0">
                <a:latin typeface="HP Simplified Jpan" panose="020B0500000000000000" pitchFamily="34" charset="-128"/>
                <a:ea typeface="HP Simplified Jpan" panose="020B0500000000000000" pitchFamily="34" charset="-128"/>
                <a:cs typeface="Arial" panose="020B0604020202020204" pitchFamily="34" charset="0"/>
              </a:rPr>
              <a:t>31</a:t>
            </a:r>
            <a:r>
              <a:rPr lang="en-IN" sz="2400" b="1" baseline="30000" dirty="0">
                <a:latin typeface="HP Simplified Jpan" panose="020B0500000000000000" pitchFamily="34" charset="-128"/>
                <a:ea typeface="HP Simplified Jpan" panose="020B0500000000000000" pitchFamily="34" charset="-128"/>
                <a:cs typeface="Arial" panose="020B0604020202020204" pitchFamily="34" charset="0"/>
              </a:rPr>
              <a:t>st</a:t>
            </a:r>
            <a:r>
              <a:rPr lang="en-IN" sz="2400" b="1" dirty="0">
                <a:latin typeface="HP Simplified Jpan" panose="020B0500000000000000" pitchFamily="34" charset="-128"/>
                <a:ea typeface="HP Simplified Jpan" panose="020B0500000000000000" pitchFamily="34" charset="-128"/>
                <a:cs typeface="Arial" panose="020B0604020202020204" pitchFamily="34" charset="0"/>
              </a:rPr>
              <a:t> May 2025</a:t>
            </a:r>
          </a:p>
        </p:txBody>
      </p:sp>
    </p:spTree>
    <p:extLst>
      <p:ext uri="{BB962C8B-B14F-4D97-AF65-F5344CB8AC3E}">
        <p14:creationId xmlns:p14="http://schemas.microsoft.com/office/powerpoint/2010/main" val="234417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7316E7F-BB4E-480D-A1C0-7A376F6174D5}"/>
              </a:ext>
            </a:extLst>
          </p:cNvPr>
          <p:cNvSpPr>
            <a:spLocks noGrp="1"/>
          </p:cNvSpPr>
          <p:nvPr>
            <p:ph type="title"/>
          </p:nvPr>
        </p:nvSpPr>
        <p:spPr>
          <a:xfrm>
            <a:off x="1186544" y="18332"/>
            <a:ext cx="3026228" cy="3236497"/>
          </a:xfrm>
        </p:spPr>
        <p:txBody>
          <a:bodyPr anchor="b">
            <a:normAutofit/>
          </a:bodyPr>
          <a:lstStyle/>
          <a:p>
            <a:pPr algn="ctr"/>
            <a:r>
              <a:rPr lang="en-IN" sz="4800" b="1" dirty="0">
                <a:solidFill>
                  <a:srgbClr val="FFFFFF"/>
                </a:solidFill>
                <a:latin typeface="+mn-lt"/>
              </a:rPr>
              <a:t>Overview</a:t>
            </a:r>
            <a:endParaRPr lang="en-IN" sz="4800" dirty="0">
              <a:solidFill>
                <a:srgbClr val="FFFFFF"/>
              </a:solidFill>
            </a:endParaRPr>
          </a:p>
        </p:txBody>
      </p:sp>
      <p:sp>
        <p:nvSpPr>
          <p:cNvPr id="3" name="Content Placeholder 2">
            <a:extLst>
              <a:ext uri="{FF2B5EF4-FFF2-40B4-BE49-F238E27FC236}">
                <a16:creationId xmlns:a16="http://schemas.microsoft.com/office/drawing/2014/main" id="{D0FEDC1A-D90F-4E3B-AAA0-2BE88E323570}"/>
              </a:ext>
            </a:extLst>
          </p:cNvPr>
          <p:cNvSpPr>
            <a:spLocks noGrp="1"/>
          </p:cNvSpPr>
          <p:nvPr>
            <p:ph idx="1"/>
          </p:nvPr>
        </p:nvSpPr>
        <p:spPr>
          <a:xfrm>
            <a:off x="5704114" y="501650"/>
            <a:ext cx="6466711" cy="6236608"/>
          </a:xfrm>
        </p:spPr>
        <p:txBody>
          <a:bodyPr anchor="ctr">
            <a:normAutofit fontScale="25000" lnSpcReduction="20000"/>
          </a:bodyPr>
          <a:lstStyle/>
          <a:p>
            <a:pPr marL="457200" indent="-457200">
              <a:buAutoNum type="arabicPeriod"/>
            </a:pPr>
            <a:endParaRPr lang="en-IN" sz="2000" b="1" dirty="0"/>
          </a:p>
          <a:p>
            <a:pPr marL="457200" indent="-457200">
              <a:buAutoNum type="arabicPeriod"/>
            </a:pPr>
            <a:endParaRPr lang="en-IN" sz="2000" b="1" dirty="0"/>
          </a:p>
          <a:p>
            <a:endParaRPr lang="en-IN" sz="11200" b="1" dirty="0">
              <a:latin typeface="Arial" panose="020B0604020202020204" pitchFamily="34" charset="0"/>
              <a:cs typeface="Arial" panose="020B0604020202020204" pitchFamily="34" charset="0"/>
            </a:endParaRPr>
          </a:p>
          <a:p>
            <a:r>
              <a:rPr lang="en-IN" sz="11200" b="1" dirty="0">
                <a:latin typeface="Arial Narrow" panose="020B0606020202030204" pitchFamily="34" charset="0"/>
                <a:cs typeface="Arial" panose="020B0604020202020204" pitchFamily="34" charset="0"/>
              </a:rPr>
              <a:t>Status of Metro Trains in India</a:t>
            </a:r>
          </a:p>
          <a:p>
            <a:r>
              <a:rPr lang="en-IN" sz="11200" b="1" dirty="0">
                <a:latin typeface="Arial Narrow" panose="020B0606020202030204" pitchFamily="34" charset="0"/>
                <a:cs typeface="Arial" panose="020B0604020202020204" pitchFamily="34" charset="0"/>
              </a:rPr>
              <a:t>Cost of Metro Network</a:t>
            </a:r>
          </a:p>
          <a:p>
            <a:r>
              <a:rPr lang="en-IN" sz="11200" b="1" dirty="0">
                <a:latin typeface="Arial Narrow" panose="020B0606020202030204" pitchFamily="34" charset="0"/>
                <a:cs typeface="Arial" panose="020B0604020202020204" pitchFamily="34" charset="0"/>
              </a:rPr>
              <a:t>Status of Metro Works in UP</a:t>
            </a:r>
          </a:p>
          <a:p>
            <a:r>
              <a:rPr lang="en-IN" sz="11200" b="1" dirty="0">
                <a:latin typeface="Arial Narrow" panose="020B0606020202030204" pitchFamily="34" charset="0"/>
                <a:cs typeface="Arial" panose="020B0604020202020204" pitchFamily="34" charset="0"/>
              </a:rPr>
              <a:t>Type of Train Operation</a:t>
            </a:r>
          </a:p>
          <a:p>
            <a:r>
              <a:rPr lang="en-IN" sz="11200" b="1" dirty="0">
                <a:latin typeface="Arial Narrow" panose="020B0606020202030204" pitchFamily="34" charset="0"/>
                <a:cs typeface="Arial" panose="020B0604020202020204" pitchFamily="34" charset="0"/>
              </a:rPr>
              <a:t>Safety in Metro Trains</a:t>
            </a:r>
          </a:p>
          <a:p>
            <a:r>
              <a:rPr lang="en-IN" sz="11200" b="1" dirty="0">
                <a:latin typeface="Arial Narrow" panose="020B0606020202030204" pitchFamily="34" charset="0"/>
                <a:cs typeface="Arial" panose="020B0604020202020204" pitchFamily="34" charset="0"/>
              </a:rPr>
              <a:t>DMI Operation</a:t>
            </a:r>
          </a:p>
          <a:p>
            <a:r>
              <a:rPr lang="en-IN" sz="11200" b="1" dirty="0">
                <a:latin typeface="Arial Narrow" panose="020B0606020202030204" pitchFamily="34" charset="0"/>
                <a:cs typeface="Arial" panose="020B0604020202020204" pitchFamily="34" charset="0"/>
              </a:rPr>
              <a:t>Wayside Architecture</a:t>
            </a:r>
          </a:p>
          <a:p>
            <a:r>
              <a:rPr lang="en-IN" sz="11200" b="1" dirty="0">
                <a:latin typeface="Arial Narrow" panose="020B0606020202030204" pitchFamily="34" charset="0"/>
                <a:cs typeface="Arial" panose="020B0604020202020204" pitchFamily="34" charset="0"/>
              </a:rPr>
              <a:t>Onboard Architecture</a:t>
            </a:r>
          </a:p>
          <a:p>
            <a:r>
              <a:rPr lang="en-IN" sz="11200" b="1" dirty="0">
                <a:latin typeface="Arial Narrow" panose="020B0606020202030204" pitchFamily="34" charset="0"/>
                <a:cs typeface="Arial" panose="020B0604020202020204" pitchFamily="34" charset="0"/>
              </a:rPr>
              <a:t>ATC Main Role</a:t>
            </a:r>
          </a:p>
          <a:p>
            <a:r>
              <a:rPr lang="en-IN" sz="11200" b="1" dirty="0">
                <a:latin typeface="Arial Narrow" panose="020B0606020202030204" pitchFamily="34" charset="0"/>
                <a:cs typeface="Arial" panose="020B0604020202020204" pitchFamily="34" charset="0"/>
              </a:rPr>
              <a:t>Onboard ATC</a:t>
            </a:r>
          </a:p>
          <a:p>
            <a:r>
              <a:rPr lang="en-IN" sz="11200" b="1" dirty="0">
                <a:latin typeface="Arial Narrow" panose="020B0606020202030204" pitchFamily="34" charset="0"/>
                <a:cs typeface="Arial" panose="020B0604020202020204" pitchFamily="34" charset="0"/>
              </a:rPr>
              <a:t>Driverless Metro Train Operation in India</a:t>
            </a:r>
          </a:p>
          <a:p>
            <a:r>
              <a:rPr kumimoji="0" lang="en-IN" sz="112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rPr>
              <a:t>Driverless Metro Train Operation around world</a:t>
            </a:r>
            <a:endParaRPr lang="en-IN" sz="11200" b="1" dirty="0">
              <a:latin typeface="Arial Narrow" panose="020B0606020202030204" pitchFamily="34" charset="0"/>
              <a:cs typeface="Arial" panose="020B0604020202020204" pitchFamily="34" charset="0"/>
            </a:endParaRPr>
          </a:p>
          <a:p>
            <a:r>
              <a:rPr lang="en-IN" sz="11200" b="1" dirty="0">
                <a:latin typeface="Arial Narrow" panose="020B0606020202030204" pitchFamily="34" charset="0"/>
                <a:cs typeface="Arial" panose="020B0604020202020204" pitchFamily="34" charset="0"/>
              </a:rPr>
              <a:t> Question &amp; Answers</a:t>
            </a:r>
          </a:p>
          <a:p>
            <a:pPr marL="457200" indent="-457200">
              <a:buAutoNum type="arabicPeriod"/>
            </a:pPr>
            <a:endParaRPr lang="en-IN" sz="11200" b="1" dirty="0">
              <a:latin typeface="Arial" panose="020B0604020202020204" pitchFamily="34" charset="0"/>
              <a:cs typeface="Arial" panose="020B0604020202020204" pitchFamily="34" charset="0"/>
            </a:endParaRPr>
          </a:p>
          <a:p>
            <a:pPr marL="457200" indent="-457200">
              <a:buAutoNum type="arabicPeriod"/>
            </a:pPr>
            <a:endParaRPr lang="en-IN" b="1" dirty="0"/>
          </a:p>
          <a:p>
            <a:pPr marL="457200" indent="-457200">
              <a:buAutoNum type="arabicPeriod"/>
            </a:pPr>
            <a:endParaRPr lang="en-IN" b="1" dirty="0"/>
          </a:p>
          <a:p>
            <a:pPr marL="457200" indent="-457200">
              <a:buAutoNum type="arabicPeriod"/>
            </a:pPr>
            <a:endParaRPr lang="en-IN" b="1" dirty="0"/>
          </a:p>
          <a:p>
            <a:pPr marL="457200" indent="-457200">
              <a:buAutoNum type="arabicPeriod"/>
            </a:pPr>
            <a:endParaRPr lang="en-IN" b="1" dirty="0">
              <a:latin typeface="+mn-lt"/>
            </a:endParaRPr>
          </a:p>
          <a:p>
            <a:pPr marL="0" indent="0">
              <a:buNone/>
            </a:pPr>
            <a:br>
              <a:rPr lang="en-US" sz="2000" b="1" dirty="0">
                <a:latin typeface="+mn-lt"/>
              </a:rPr>
            </a:br>
            <a:br>
              <a:rPr lang="en-US" sz="2000" b="1" dirty="0">
                <a:latin typeface="+mn-lt"/>
              </a:rPr>
            </a:br>
            <a:endParaRPr lang="en-IN" sz="2000" dirty="0"/>
          </a:p>
        </p:txBody>
      </p:sp>
    </p:spTree>
    <p:extLst>
      <p:ext uri="{BB962C8B-B14F-4D97-AF65-F5344CB8AC3E}">
        <p14:creationId xmlns:p14="http://schemas.microsoft.com/office/powerpoint/2010/main" val="2812913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1879-7579-776A-EF41-500D20C0A753}"/>
              </a:ext>
            </a:extLst>
          </p:cNvPr>
          <p:cNvSpPr>
            <a:spLocks noGrp="1"/>
          </p:cNvSpPr>
          <p:nvPr>
            <p:ph type="title"/>
          </p:nvPr>
        </p:nvSpPr>
        <p:spPr>
          <a:xfrm>
            <a:off x="838200" y="136526"/>
            <a:ext cx="10515600" cy="897618"/>
          </a:xfrm>
        </p:spPr>
        <p:txBody>
          <a:bodyPr/>
          <a:lstStyle/>
          <a:p>
            <a:pPr algn="ctr"/>
            <a:r>
              <a:rPr lang="en-IN" b="1" dirty="0"/>
              <a:t>Status of Metro Trains in India</a:t>
            </a:r>
          </a:p>
        </p:txBody>
      </p:sp>
      <p:sp>
        <p:nvSpPr>
          <p:cNvPr id="3" name="Content Placeholder 2">
            <a:extLst>
              <a:ext uri="{FF2B5EF4-FFF2-40B4-BE49-F238E27FC236}">
                <a16:creationId xmlns:a16="http://schemas.microsoft.com/office/drawing/2014/main" id="{0A672039-D768-37B1-081F-E8BCA36F6CCD}"/>
              </a:ext>
            </a:extLst>
          </p:cNvPr>
          <p:cNvSpPr>
            <a:spLocks noGrp="1"/>
          </p:cNvSpPr>
          <p:nvPr>
            <p:ph idx="1"/>
          </p:nvPr>
        </p:nvSpPr>
        <p:spPr>
          <a:xfrm>
            <a:off x="838200" y="1349829"/>
            <a:ext cx="10896600" cy="4827134"/>
          </a:xfrm>
        </p:spPr>
        <p:txBody>
          <a:bodyPr/>
          <a:lstStyle/>
          <a:p>
            <a:r>
              <a:rPr lang="en-IN" b="1" dirty="0">
                <a:latin typeface="Arial" panose="020B0604020202020204" pitchFamily="34" charset="0"/>
                <a:cs typeface="Arial" panose="020B0604020202020204" pitchFamily="34" charset="0"/>
              </a:rPr>
              <a:t>Oldest Metro: </a:t>
            </a:r>
            <a:r>
              <a:rPr lang="en-IN" dirty="0">
                <a:latin typeface="Arial" panose="020B0604020202020204" pitchFamily="34" charset="0"/>
                <a:cs typeface="Arial" panose="020B0604020202020204" pitchFamily="34" charset="0"/>
              </a:rPr>
              <a:t>Kolkata Metro started on 24 October 1984</a:t>
            </a:r>
          </a:p>
          <a:p>
            <a:r>
              <a:rPr lang="en-IN" b="1" dirty="0">
                <a:latin typeface="Arial" panose="020B0604020202020204" pitchFamily="34" charset="0"/>
                <a:cs typeface="Arial" panose="020B0604020202020204" pitchFamily="34" charset="0"/>
              </a:rPr>
              <a:t>Working Metros: </a:t>
            </a:r>
            <a:r>
              <a:rPr lang="en-IN" dirty="0">
                <a:latin typeface="Arial" panose="020B0604020202020204" pitchFamily="34" charset="0"/>
                <a:cs typeface="Arial" panose="020B0604020202020204" pitchFamily="34" charset="0"/>
              </a:rPr>
              <a:t>Delhi Metro, Kochi, Lucknow, Kanpur, Agra, Noida, Bangalore, Hyderabad, Ahmedabad, Mumbai, Pune.</a:t>
            </a:r>
          </a:p>
          <a:p>
            <a:r>
              <a:rPr lang="en-IN" b="1" dirty="0">
                <a:latin typeface="Arial" panose="020B0604020202020204" pitchFamily="34" charset="0"/>
                <a:cs typeface="Arial" panose="020B0604020202020204" pitchFamily="34" charset="0"/>
              </a:rPr>
              <a:t>Metro Work in Progress/Extension: </a:t>
            </a:r>
            <a:r>
              <a:rPr lang="en-IN" dirty="0">
                <a:latin typeface="Arial" panose="020B0604020202020204" pitchFamily="34" charset="0"/>
                <a:cs typeface="Arial" panose="020B0604020202020204" pitchFamily="34" charset="0"/>
              </a:rPr>
              <a:t>Surat, Bhopal, Indore, Meerut, Mumbai, Agra, Kanpur, Lucknow, Nagpur, Vijayawada, Kozhikode, Visakhapatnam, Patna, Guwahati, Varanasi &amp; Kolkata</a:t>
            </a:r>
          </a:p>
          <a:p>
            <a:r>
              <a:rPr lang="en-IN" b="1" dirty="0">
                <a:latin typeface="Arial" panose="020B0604020202020204" pitchFamily="34" charset="0"/>
                <a:cs typeface="Arial" panose="020B0604020202020204" pitchFamily="34" charset="0"/>
              </a:rPr>
              <a:t>Biggest Metro Network: </a:t>
            </a:r>
            <a:r>
              <a:rPr lang="en-IN" dirty="0">
                <a:latin typeface="Arial" panose="020B0604020202020204" pitchFamily="34" charset="0"/>
                <a:cs typeface="Arial" panose="020B0604020202020204" pitchFamily="34" charset="0"/>
              </a:rPr>
              <a:t>Delhi is 395 Kms with 10 lines and 289 stations with 46.3 Lakhs average daily passengers</a:t>
            </a:r>
          </a:p>
          <a:p>
            <a:endParaRPr lang="en-IN" dirty="0">
              <a:latin typeface="Arial" panose="020B0604020202020204" pitchFamily="34" charset="0"/>
              <a:cs typeface="Arial" panose="020B0604020202020204" pitchFamily="34" charset="0"/>
            </a:endParaRPr>
          </a:p>
          <a:p>
            <a:pPr marL="0" indent="0">
              <a:buNone/>
            </a:pPr>
            <a:endParaRPr lang="en-IN" dirty="0"/>
          </a:p>
          <a:p>
            <a:pPr marL="0" indent="0">
              <a:buNone/>
            </a:pPr>
            <a:endParaRPr lang="en-IN" dirty="0"/>
          </a:p>
          <a:p>
            <a:pPr marL="0" indent="0">
              <a:buNone/>
            </a:pPr>
            <a:endParaRPr lang="en-IN" dirty="0"/>
          </a:p>
        </p:txBody>
      </p:sp>
    </p:spTree>
    <p:extLst>
      <p:ext uri="{BB962C8B-B14F-4D97-AF65-F5344CB8AC3E}">
        <p14:creationId xmlns:p14="http://schemas.microsoft.com/office/powerpoint/2010/main" val="2076331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5C1C-E107-B97C-8483-82F90FEAE9A8}"/>
              </a:ext>
            </a:extLst>
          </p:cNvPr>
          <p:cNvSpPr>
            <a:spLocks noGrp="1"/>
          </p:cNvSpPr>
          <p:nvPr>
            <p:ph type="title"/>
          </p:nvPr>
        </p:nvSpPr>
        <p:spPr>
          <a:xfrm>
            <a:off x="838200" y="365125"/>
            <a:ext cx="10515600" cy="701675"/>
          </a:xfrm>
        </p:spPr>
        <p:txBody>
          <a:bodyPr/>
          <a:lstStyle/>
          <a:p>
            <a:pPr algn="ctr"/>
            <a:r>
              <a:rPr lang="en-IN" b="1" dirty="0"/>
              <a:t>Cost of Metro Network</a:t>
            </a:r>
          </a:p>
        </p:txBody>
      </p:sp>
      <p:sp>
        <p:nvSpPr>
          <p:cNvPr id="3" name="Content Placeholder 2">
            <a:extLst>
              <a:ext uri="{FF2B5EF4-FFF2-40B4-BE49-F238E27FC236}">
                <a16:creationId xmlns:a16="http://schemas.microsoft.com/office/drawing/2014/main" id="{08FE570C-43CA-9ED6-00AA-B26CC129E9FE}"/>
              </a:ext>
            </a:extLst>
          </p:cNvPr>
          <p:cNvSpPr>
            <a:spLocks noGrp="1"/>
          </p:cNvSpPr>
          <p:nvPr>
            <p:ph idx="1"/>
          </p:nvPr>
        </p:nvSpPr>
        <p:spPr>
          <a:xfrm>
            <a:off x="838200" y="1295400"/>
            <a:ext cx="10515600" cy="4881563"/>
          </a:xfrm>
        </p:spPr>
        <p:txBody>
          <a:bodyPr>
            <a:normAutofit fontScale="92500" lnSpcReduction="10000"/>
          </a:bodyPr>
          <a:lstStyle/>
          <a:p>
            <a:r>
              <a:rPr lang="en-IN" sz="4000" dirty="0"/>
              <a:t>Lucknow Metro total cost from CCS Airport to </a:t>
            </a:r>
            <a:r>
              <a:rPr lang="en-IN" sz="4000" dirty="0" err="1"/>
              <a:t>Munshipulia</a:t>
            </a:r>
            <a:r>
              <a:rPr lang="en-IN" sz="4000" dirty="0"/>
              <a:t> (22.878 Km): INR 6928 Crores, Average about INR 302.82 Crore per Km</a:t>
            </a:r>
          </a:p>
          <a:p>
            <a:r>
              <a:rPr lang="en-IN" sz="4000" dirty="0"/>
              <a:t>Elevated line: INR 250 – 300 Crores per Km</a:t>
            </a:r>
          </a:p>
          <a:p>
            <a:r>
              <a:rPr lang="en-IN" sz="4000" dirty="0"/>
              <a:t>Underground line: INR 500 – 600 Crores per Km</a:t>
            </a:r>
          </a:p>
          <a:p>
            <a:r>
              <a:rPr lang="en-IN" sz="4000" dirty="0"/>
              <a:t>At Grade line: INR 150 – 200 Crores per Km</a:t>
            </a:r>
          </a:p>
          <a:p>
            <a:r>
              <a:rPr lang="en-IN" sz="4000" dirty="0"/>
              <a:t>Cost of a 3 Coach Train: INR 21 Crores, Average INR 7 Crore per coach</a:t>
            </a:r>
          </a:p>
          <a:p>
            <a:r>
              <a:rPr lang="en-IN" sz="4000" dirty="0"/>
              <a:t>Cost of Signalling System: INR 8.69 Crores per Km</a:t>
            </a:r>
          </a:p>
        </p:txBody>
      </p:sp>
    </p:spTree>
    <p:extLst>
      <p:ext uri="{BB962C8B-B14F-4D97-AF65-F5344CB8AC3E}">
        <p14:creationId xmlns:p14="http://schemas.microsoft.com/office/powerpoint/2010/main" val="2467069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C574-97E1-B463-8FAB-904B6F748E7E}"/>
              </a:ext>
            </a:extLst>
          </p:cNvPr>
          <p:cNvSpPr>
            <a:spLocks noGrp="1"/>
          </p:cNvSpPr>
          <p:nvPr>
            <p:ph type="title"/>
          </p:nvPr>
        </p:nvSpPr>
        <p:spPr>
          <a:xfrm>
            <a:off x="838200" y="365125"/>
            <a:ext cx="10515600" cy="636361"/>
          </a:xfrm>
        </p:spPr>
        <p:txBody>
          <a:bodyPr>
            <a:normAutofit fontScale="90000"/>
          </a:bodyPr>
          <a:lstStyle/>
          <a:p>
            <a:pPr algn="ctr"/>
            <a:r>
              <a:rPr lang="en-IN" b="1" dirty="0">
                <a:latin typeface="+mn-lt"/>
              </a:rPr>
              <a:t>Status of Metro Works in UP</a:t>
            </a:r>
          </a:p>
        </p:txBody>
      </p:sp>
      <p:sp>
        <p:nvSpPr>
          <p:cNvPr id="3" name="Content Placeholder 2">
            <a:extLst>
              <a:ext uri="{FF2B5EF4-FFF2-40B4-BE49-F238E27FC236}">
                <a16:creationId xmlns:a16="http://schemas.microsoft.com/office/drawing/2014/main" id="{AF2B9823-4E10-4D8A-A4B5-A101DD473535}"/>
              </a:ext>
            </a:extLst>
          </p:cNvPr>
          <p:cNvSpPr>
            <a:spLocks noGrp="1"/>
          </p:cNvSpPr>
          <p:nvPr>
            <p:ph idx="1"/>
          </p:nvPr>
        </p:nvSpPr>
        <p:spPr>
          <a:xfrm>
            <a:off x="838199" y="1379309"/>
            <a:ext cx="10940143" cy="5271861"/>
          </a:xfrm>
        </p:spPr>
        <p:txBody>
          <a:bodyPr>
            <a:normAutofit fontScale="70000" lnSpcReduction="20000"/>
          </a:bodyPr>
          <a:lstStyle/>
          <a:p>
            <a:pPr marL="0" indent="0">
              <a:buNone/>
            </a:pPr>
            <a:r>
              <a:rPr lang="en-IN" sz="4000" b="1" dirty="0"/>
              <a:t>Lucknow Metro: </a:t>
            </a:r>
          </a:p>
          <a:p>
            <a:pPr marL="0" indent="0">
              <a:buNone/>
            </a:pPr>
            <a:r>
              <a:rPr lang="en-IN" sz="4000" dirty="0"/>
              <a:t>CCS Airport to </a:t>
            </a:r>
            <a:r>
              <a:rPr lang="en-IN" sz="4000" dirty="0" err="1"/>
              <a:t>Munshipulia</a:t>
            </a:r>
            <a:r>
              <a:rPr lang="en-IN" sz="4000" dirty="0"/>
              <a:t> (22.87 Km), N-S Corridor-Phase-1: Commissioned on 5 Sept 2017, Phase -2: Commissioned on 9 March 2019.</a:t>
            </a:r>
          </a:p>
          <a:p>
            <a:pPr marL="0" indent="0">
              <a:buNone/>
            </a:pPr>
            <a:r>
              <a:rPr lang="en-IN" sz="4000" dirty="0"/>
              <a:t>Charbagh to Vasant Kunj (11.5 Km): Sanctioned at a cost of 5800 Crores, work shall start soon</a:t>
            </a:r>
          </a:p>
          <a:p>
            <a:pPr marL="0" indent="0">
              <a:buNone/>
            </a:pPr>
            <a:r>
              <a:rPr lang="en-IN" sz="4000" b="1" dirty="0"/>
              <a:t>Kanpur:</a:t>
            </a:r>
            <a:r>
              <a:rPr lang="en-IN" sz="4000" dirty="0"/>
              <a:t> Orange Line: IIT Kanpur to </a:t>
            </a:r>
            <a:r>
              <a:rPr lang="en-IN" sz="4000" dirty="0" err="1"/>
              <a:t>Motijheel</a:t>
            </a:r>
            <a:r>
              <a:rPr lang="en-IN" sz="4000" dirty="0"/>
              <a:t> (9 Km) commissioned in December 2021. </a:t>
            </a:r>
            <a:r>
              <a:rPr lang="en-IN" sz="4000" dirty="0" err="1"/>
              <a:t>Motijheel</a:t>
            </a:r>
            <a:r>
              <a:rPr lang="en-IN" sz="4000" dirty="0"/>
              <a:t> to Kanpur Central (7 Km) has been inaugurated by PM on 30</a:t>
            </a:r>
            <a:r>
              <a:rPr lang="en-IN" sz="4000" baseline="30000" dirty="0"/>
              <a:t>th</a:t>
            </a:r>
            <a:r>
              <a:rPr lang="en-IN" sz="4000" dirty="0"/>
              <a:t> May 2025. Blue Line: 8.6 Km</a:t>
            </a:r>
          </a:p>
          <a:p>
            <a:pPr marL="0" indent="0">
              <a:buNone/>
            </a:pPr>
            <a:r>
              <a:rPr lang="en-IN" sz="4000" b="1" dirty="0"/>
              <a:t>Agra:</a:t>
            </a:r>
            <a:r>
              <a:rPr lang="en-IN" sz="4000" dirty="0"/>
              <a:t> Commissioned in  Taj East Gate to </a:t>
            </a:r>
            <a:r>
              <a:rPr lang="en-IN" sz="4000" dirty="0" err="1"/>
              <a:t>Mankameshwar</a:t>
            </a:r>
            <a:r>
              <a:rPr lang="en-IN" sz="4000" dirty="0"/>
              <a:t> section (6 Km). Yellow line -14.27 Km, Blue line - 15.40 Km</a:t>
            </a:r>
          </a:p>
          <a:p>
            <a:pPr marL="0" indent="0">
              <a:buNone/>
            </a:pPr>
            <a:r>
              <a:rPr lang="en-IN" sz="4000" b="1" dirty="0"/>
              <a:t>Meerut:</a:t>
            </a:r>
            <a:r>
              <a:rPr lang="en-IN" sz="4000" dirty="0"/>
              <a:t> In progress, shall be commissioned by NCRTC along with Delhi – Meerut RRTS route. 2 Sections of 23.6 Km and 15 Km.</a:t>
            </a:r>
          </a:p>
          <a:p>
            <a:pPr marL="0" indent="0">
              <a:buNone/>
            </a:pPr>
            <a:r>
              <a:rPr lang="en-IN" sz="4000" b="1" dirty="0"/>
              <a:t>Noida:</a:t>
            </a:r>
            <a:r>
              <a:rPr lang="en-IN" sz="4000" dirty="0"/>
              <a:t> Working in Noida to Greater Noida section (29.7 Km) having 21 stations since 25 Jan 2019</a:t>
            </a:r>
          </a:p>
          <a:p>
            <a:pPr marL="0" indent="0">
              <a:buNone/>
            </a:pPr>
            <a:endParaRPr lang="en-IN" dirty="0"/>
          </a:p>
          <a:p>
            <a:pPr marL="0" indent="0">
              <a:buNone/>
            </a:pPr>
            <a:endParaRPr lang="en-IN" dirty="0"/>
          </a:p>
        </p:txBody>
      </p:sp>
    </p:spTree>
    <p:extLst>
      <p:ext uri="{BB962C8B-B14F-4D97-AF65-F5344CB8AC3E}">
        <p14:creationId xmlns:p14="http://schemas.microsoft.com/office/powerpoint/2010/main" val="819638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892B0E-2530-ACA3-7476-1963466904A0}"/>
              </a:ext>
            </a:extLst>
          </p:cNvPr>
          <p:cNvSpPr>
            <a:spLocks noGrp="1"/>
          </p:cNvSpPr>
          <p:nvPr>
            <p:ph idx="1"/>
          </p:nvPr>
        </p:nvSpPr>
        <p:spPr>
          <a:xfrm>
            <a:off x="792000" y="962270"/>
            <a:ext cx="10759083" cy="5166387"/>
          </a:xfrm>
        </p:spPr>
        <p:txBody>
          <a:bodyPr>
            <a:normAutofit lnSpcReduction="10000"/>
          </a:bodyPr>
          <a:lstStyle/>
          <a:p>
            <a:pPr marL="0" indent="0">
              <a:buNone/>
            </a:pPr>
            <a:r>
              <a:rPr lang="en-IN" sz="2800" b="1" dirty="0"/>
              <a:t>Manual Operation:</a:t>
            </a:r>
          </a:p>
          <a:p>
            <a:r>
              <a:rPr lang="en-IN" sz="2800" dirty="0"/>
              <a:t>Trains are run by the driver</a:t>
            </a:r>
          </a:p>
          <a:p>
            <a:r>
              <a:rPr lang="en-IN" sz="2800" dirty="0"/>
              <a:t>Driver is fully responsible for safe operation</a:t>
            </a:r>
          </a:p>
          <a:p>
            <a:r>
              <a:rPr lang="en-IN" sz="2800" dirty="0"/>
              <a:t>No technical aid is provided except Signals at the station </a:t>
            </a:r>
          </a:p>
          <a:p>
            <a:pPr marL="0" indent="0">
              <a:buNone/>
            </a:pPr>
            <a:endParaRPr lang="en-IN" sz="2800" dirty="0"/>
          </a:p>
          <a:p>
            <a:pPr marL="0" indent="0">
              <a:buNone/>
            </a:pPr>
            <a:r>
              <a:rPr lang="en-IN" sz="2800" b="1" dirty="0"/>
              <a:t>Semi Automatic Train Operation:</a:t>
            </a:r>
          </a:p>
          <a:p>
            <a:r>
              <a:rPr lang="en-IN" sz="2800" dirty="0"/>
              <a:t>Trains are protected by Automatic Train Protection System (ATP)</a:t>
            </a:r>
          </a:p>
          <a:p>
            <a:r>
              <a:rPr lang="en-IN" sz="2800" dirty="0"/>
              <a:t>Driver dives the train observing the speed restrictions and in case the speed exceeds the limit, brakes shall apply automatically.</a:t>
            </a:r>
          </a:p>
          <a:p>
            <a:r>
              <a:rPr lang="en-IN" sz="2800" dirty="0"/>
              <a:t>He is also responsible for performing emergency duties</a:t>
            </a:r>
          </a:p>
        </p:txBody>
      </p:sp>
      <p:sp>
        <p:nvSpPr>
          <p:cNvPr id="3" name="Title 2">
            <a:extLst>
              <a:ext uri="{FF2B5EF4-FFF2-40B4-BE49-F238E27FC236}">
                <a16:creationId xmlns:a16="http://schemas.microsoft.com/office/drawing/2014/main" id="{60F2DA03-4B5D-E77E-0876-DD32C61D060E}"/>
              </a:ext>
            </a:extLst>
          </p:cNvPr>
          <p:cNvSpPr>
            <a:spLocks noGrp="1"/>
          </p:cNvSpPr>
          <p:nvPr>
            <p:ph type="title"/>
          </p:nvPr>
        </p:nvSpPr>
        <p:spPr>
          <a:xfrm>
            <a:off x="792000" y="152401"/>
            <a:ext cx="10605600" cy="620486"/>
          </a:xfrm>
        </p:spPr>
        <p:txBody>
          <a:bodyPr>
            <a:normAutofit/>
          </a:bodyPr>
          <a:lstStyle/>
          <a:p>
            <a:pPr algn="ctr"/>
            <a:r>
              <a:rPr lang="en-IN" sz="3600" b="1" dirty="0"/>
              <a:t>Type of train Operation</a:t>
            </a:r>
          </a:p>
        </p:txBody>
      </p:sp>
    </p:spTree>
    <p:extLst>
      <p:ext uri="{BB962C8B-B14F-4D97-AF65-F5344CB8AC3E}">
        <p14:creationId xmlns:p14="http://schemas.microsoft.com/office/powerpoint/2010/main" val="352917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084DB0-25F5-8302-C67E-3D0C71D7DD22}"/>
              </a:ext>
            </a:extLst>
          </p:cNvPr>
          <p:cNvSpPr>
            <a:spLocks noGrp="1"/>
          </p:cNvSpPr>
          <p:nvPr>
            <p:ph idx="1"/>
          </p:nvPr>
        </p:nvSpPr>
        <p:spPr>
          <a:xfrm>
            <a:off x="402771" y="1205645"/>
            <a:ext cx="10994829" cy="5094710"/>
          </a:xfrm>
        </p:spPr>
        <p:txBody>
          <a:bodyPr>
            <a:normAutofit fontScale="40000" lnSpcReduction="20000"/>
          </a:bodyPr>
          <a:lstStyle/>
          <a:p>
            <a:pPr marL="0" indent="0">
              <a:buNone/>
            </a:pPr>
            <a:endParaRPr lang="en-IN" b="1" dirty="0"/>
          </a:p>
          <a:p>
            <a:pPr marL="0" marR="0" lvl="0" indent="0" algn="l" defTabSz="914400" rtl="0" eaLnBrk="1" fontAlgn="auto" latinLnBrk="0" hangingPunct="1">
              <a:lnSpc>
                <a:spcPct val="95000"/>
              </a:lnSpc>
              <a:spcBef>
                <a:spcPts val="1200"/>
              </a:spcBef>
              <a:spcAft>
                <a:spcPts val="0"/>
              </a:spcAft>
              <a:buClr>
                <a:srgbClr val="DC3223"/>
              </a:buClr>
              <a:buSzPct val="80000"/>
              <a:buFont typeface="Arial" pitchFamily="34" charset="0"/>
              <a:buNone/>
              <a:tabLst/>
              <a:defRPr/>
            </a:pPr>
            <a:r>
              <a:rPr kumimoji="0" lang="en-IN" sz="7000" b="1" i="0" u="none" strike="noStrike" kern="1200" cap="none" spc="0" normalizeH="0" baseline="0" noProof="0" dirty="0">
                <a:ln>
                  <a:noFill/>
                </a:ln>
                <a:solidFill>
                  <a:srgbClr val="1E3246"/>
                </a:solidFill>
                <a:effectLst/>
                <a:uLnTx/>
                <a:uFillTx/>
                <a:ea typeface="+mn-ea"/>
                <a:cs typeface="+mn-cs"/>
              </a:rPr>
              <a:t>Automatic Train Operation:</a:t>
            </a:r>
          </a:p>
          <a:p>
            <a:pPr marL="268288" marR="0" lvl="0" indent="-268288" algn="l" defTabSz="914400" rtl="0" eaLnBrk="1" fontAlgn="auto" latinLnBrk="0" hangingPunct="1">
              <a:lnSpc>
                <a:spcPct val="95000"/>
              </a:lnSpc>
              <a:spcBef>
                <a:spcPts val="1200"/>
              </a:spcBef>
              <a:spcAft>
                <a:spcPts val="0"/>
              </a:spcAft>
              <a:buClr>
                <a:srgbClr val="DC3223"/>
              </a:buClr>
              <a:buSzPct val="80000"/>
              <a:buFont typeface="Arial" pitchFamily="34" charset="0"/>
              <a:buChar char="●"/>
              <a:tabLst/>
              <a:defRPr/>
            </a:pPr>
            <a:r>
              <a:rPr kumimoji="0" lang="en-IN" sz="7000" b="0" i="0" u="none" strike="noStrike" kern="1200" cap="none" spc="0" normalizeH="0" baseline="0" noProof="0" dirty="0">
                <a:ln>
                  <a:noFill/>
                </a:ln>
                <a:solidFill>
                  <a:srgbClr val="1E3246"/>
                </a:solidFill>
                <a:effectLst/>
                <a:uLnTx/>
                <a:uFillTx/>
                <a:ea typeface="+mn-ea"/>
                <a:cs typeface="+mn-cs"/>
              </a:rPr>
              <a:t>Trains are protected by Automatic Train Operation System (ATO)</a:t>
            </a:r>
          </a:p>
          <a:p>
            <a:pPr marL="268288" marR="0" lvl="0" indent="-268288" algn="l" defTabSz="914400" rtl="0" eaLnBrk="1" fontAlgn="auto" latinLnBrk="0" hangingPunct="1">
              <a:lnSpc>
                <a:spcPct val="95000"/>
              </a:lnSpc>
              <a:spcBef>
                <a:spcPts val="1200"/>
              </a:spcBef>
              <a:spcAft>
                <a:spcPts val="0"/>
              </a:spcAft>
              <a:buClr>
                <a:srgbClr val="DC3223"/>
              </a:buClr>
              <a:buSzPct val="80000"/>
              <a:buFont typeface="Arial" pitchFamily="34" charset="0"/>
              <a:buChar char="●"/>
              <a:tabLst/>
              <a:defRPr/>
            </a:pPr>
            <a:r>
              <a:rPr kumimoji="0" lang="en-IN" sz="7000" b="0" i="0" u="none" strike="noStrike" kern="1200" cap="none" spc="0" normalizeH="0" baseline="0" noProof="0" dirty="0">
                <a:ln>
                  <a:noFill/>
                </a:ln>
                <a:solidFill>
                  <a:srgbClr val="1E3246"/>
                </a:solidFill>
                <a:effectLst/>
                <a:uLnTx/>
                <a:uFillTx/>
                <a:ea typeface="+mn-ea"/>
                <a:cs typeface="+mn-cs"/>
              </a:rPr>
              <a:t>Driver is responsible for start of the train after ensuring that passengers have boarded and gates are closed</a:t>
            </a:r>
          </a:p>
          <a:p>
            <a:pPr marL="268288" marR="0" lvl="0" indent="-268288" algn="l" defTabSz="914400" rtl="0" eaLnBrk="1" fontAlgn="auto" latinLnBrk="0" hangingPunct="1">
              <a:lnSpc>
                <a:spcPct val="95000"/>
              </a:lnSpc>
              <a:spcBef>
                <a:spcPts val="1200"/>
              </a:spcBef>
              <a:spcAft>
                <a:spcPts val="0"/>
              </a:spcAft>
              <a:buClr>
                <a:srgbClr val="DC3223"/>
              </a:buClr>
              <a:buSzPct val="80000"/>
              <a:buFont typeface="Arial" pitchFamily="34" charset="0"/>
              <a:buChar char="●"/>
              <a:tabLst/>
              <a:defRPr/>
            </a:pPr>
            <a:r>
              <a:rPr kumimoji="0" lang="en-IN" sz="7000" b="0" i="0" u="none" strike="noStrike" kern="1200" cap="none" spc="0" normalizeH="0" baseline="0" noProof="0" dirty="0">
                <a:ln>
                  <a:noFill/>
                </a:ln>
                <a:solidFill>
                  <a:srgbClr val="1E3246"/>
                </a:solidFill>
                <a:effectLst/>
                <a:uLnTx/>
                <a:uFillTx/>
                <a:ea typeface="+mn-ea"/>
                <a:cs typeface="+mn-cs"/>
              </a:rPr>
              <a:t>Train runs automatically without intervention of the driver</a:t>
            </a:r>
          </a:p>
          <a:p>
            <a:pPr marL="0" marR="0" lvl="0" indent="0" algn="l" defTabSz="914400" rtl="0" eaLnBrk="1" fontAlgn="auto" latinLnBrk="0" hangingPunct="1">
              <a:lnSpc>
                <a:spcPct val="95000"/>
              </a:lnSpc>
              <a:spcBef>
                <a:spcPts val="1200"/>
              </a:spcBef>
              <a:spcAft>
                <a:spcPts val="0"/>
              </a:spcAft>
              <a:buClr>
                <a:srgbClr val="DC3223"/>
              </a:buClr>
              <a:buSzPct val="80000"/>
              <a:buNone/>
              <a:tabLst/>
              <a:defRPr/>
            </a:pPr>
            <a:endParaRPr kumimoji="0" lang="en-IN" sz="7000" b="0" i="0" u="none" strike="noStrike" kern="1200" cap="none" spc="0" normalizeH="0" baseline="0" noProof="0" dirty="0">
              <a:ln>
                <a:noFill/>
              </a:ln>
              <a:solidFill>
                <a:srgbClr val="1E3246"/>
              </a:solidFill>
              <a:effectLst/>
              <a:uLnTx/>
              <a:uFillTx/>
              <a:ea typeface="+mn-ea"/>
              <a:cs typeface="+mn-cs"/>
            </a:endParaRPr>
          </a:p>
          <a:p>
            <a:pPr marL="0" indent="0">
              <a:buNone/>
            </a:pPr>
            <a:r>
              <a:rPr lang="en-IN" sz="7000" b="1" dirty="0"/>
              <a:t>Driverless Train Operation:</a:t>
            </a:r>
          </a:p>
          <a:p>
            <a:r>
              <a:rPr lang="en-IN" sz="7000" dirty="0"/>
              <a:t>Trains are protected by Unattended train Operation System (UTO)</a:t>
            </a:r>
          </a:p>
          <a:p>
            <a:r>
              <a:rPr lang="en-IN" sz="7000" dirty="0"/>
              <a:t>Trains are fully protected technically and monitored by the Operation Control Centre (OCC)</a:t>
            </a:r>
          </a:p>
          <a:p>
            <a:r>
              <a:rPr lang="en-IN" sz="7000" dirty="0"/>
              <a:t>Driver is not required in the train</a:t>
            </a:r>
          </a:p>
        </p:txBody>
      </p:sp>
      <p:sp>
        <p:nvSpPr>
          <p:cNvPr id="3" name="Title 2">
            <a:extLst>
              <a:ext uri="{FF2B5EF4-FFF2-40B4-BE49-F238E27FC236}">
                <a16:creationId xmlns:a16="http://schemas.microsoft.com/office/drawing/2014/main" id="{DF3FB4D6-024F-C831-D126-A04DEBF812C3}"/>
              </a:ext>
            </a:extLst>
          </p:cNvPr>
          <p:cNvSpPr>
            <a:spLocks noGrp="1"/>
          </p:cNvSpPr>
          <p:nvPr>
            <p:ph type="title"/>
          </p:nvPr>
        </p:nvSpPr>
        <p:spPr/>
        <p:txBody>
          <a:bodyPr>
            <a:normAutofit/>
          </a:bodyPr>
          <a:lstStyle/>
          <a:p>
            <a:pPr algn="ctr"/>
            <a:r>
              <a:rPr lang="en-IN" sz="3600" b="1" dirty="0"/>
              <a:t>Type of train Operation</a:t>
            </a:r>
            <a:endParaRPr lang="en-IN" sz="3600" dirty="0"/>
          </a:p>
        </p:txBody>
      </p:sp>
    </p:spTree>
    <p:extLst>
      <p:ext uri="{BB962C8B-B14F-4D97-AF65-F5344CB8AC3E}">
        <p14:creationId xmlns:p14="http://schemas.microsoft.com/office/powerpoint/2010/main" val="388008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643889-177F-4BD8-92D2-E799E8D10C8C}"/>
              </a:ext>
            </a:extLst>
          </p:cNvPr>
          <p:cNvSpPr>
            <a:spLocks noGrp="1"/>
          </p:cNvSpPr>
          <p:nvPr>
            <p:ph type="title"/>
          </p:nvPr>
        </p:nvSpPr>
        <p:spPr>
          <a:xfrm>
            <a:off x="792000" y="185057"/>
            <a:ext cx="10605600" cy="498174"/>
          </a:xfrm>
        </p:spPr>
        <p:txBody>
          <a:bodyPr>
            <a:normAutofit/>
          </a:bodyPr>
          <a:lstStyle/>
          <a:p>
            <a:pPr algn="ctr"/>
            <a:r>
              <a:rPr lang="en-US" sz="3200" b="1" dirty="0"/>
              <a:t>Type of Train Operation</a:t>
            </a:r>
          </a:p>
        </p:txBody>
      </p:sp>
      <p:sp>
        <p:nvSpPr>
          <p:cNvPr id="7" name="Title 2">
            <a:extLst>
              <a:ext uri="{FF2B5EF4-FFF2-40B4-BE49-F238E27FC236}">
                <a16:creationId xmlns:a16="http://schemas.microsoft.com/office/drawing/2014/main" id="{F62F60CE-C30B-4D53-A636-CF99C6C1D194}"/>
              </a:ext>
            </a:extLst>
          </p:cNvPr>
          <p:cNvSpPr txBox="1">
            <a:spLocks/>
          </p:cNvSpPr>
          <p:nvPr/>
        </p:nvSpPr>
        <p:spPr bwMode="gray">
          <a:xfrm>
            <a:off x="381034" y="1336768"/>
            <a:ext cx="10605600" cy="648000"/>
          </a:xfrm>
          <a:prstGeom prst="rect">
            <a:avLst/>
          </a:prstGeom>
        </p:spPr>
        <p:txBody>
          <a:bodyPr vert="horz" lIns="0" tIns="0" rIns="0" bIns="0" rtlCol="0" anchor="t" anchorCtr="0">
            <a:normAutofit/>
          </a:bodyPr>
          <a:lstStyle>
            <a:lvl1pPr algn="l" defTabSz="914400" rtl="0" eaLnBrk="1" latinLnBrk="0" hangingPunct="1">
              <a:lnSpc>
                <a:spcPct val="75000"/>
              </a:lnSpc>
              <a:spcBef>
                <a:spcPct val="0"/>
              </a:spcBef>
              <a:buNone/>
              <a:defRPr sz="2400" b="0" kern="1200">
                <a:solidFill>
                  <a:schemeClr val="accent3"/>
                </a:solidFill>
                <a:latin typeface="+mj-lt"/>
                <a:ea typeface="+mj-ea"/>
                <a:cs typeface="+mj-cs"/>
              </a:defRPr>
            </a:lvl1pPr>
          </a:lstStyle>
          <a:p>
            <a:pPr marL="0" marR="0" lvl="0" indent="0" algn="l" defTabSz="914400" rtl="0" eaLnBrk="1" fontAlgn="auto" latinLnBrk="0" hangingPunct="1">
              <a:lnSpc>
                <a:spcPct val="75000"/>
              </a:lnSpc>
              <a:spcBef>
                <a:spcPct val="0"/>
              </a:spcBef>
              <a:spcAft>
                <a:spcPts val="0"/>
              </a:spcAft>
              <a:buClrTx/>
              <a:buSzTx/>
              <a:buFontTx/>
              <a:buNone/>
              <a:tabLst/>
              <a:defRPr/>
            </a:pPr>
            <a:endParaRPr kumimoji="0" lang="en-US" sz="2400" b="0" i="0" u="none" strike="noStrike" kern="1200" cap="none" spc="0" normalizeH="0" baseline="0" noProof="0" dirty="0">
              <a:ln>
                <a:noFill/>
              </a:ln>
              <a:solidFill>
                <a:srgbClr val="1E3246"/>
              </a:solidFill>
              <a:effectLst/>
              <a:uLnTx/>
              <a:uFillTx/>
              <a:latin typeface="Arial"/>
              <a:ea typeface="+mj-ea"/>
              <a:cs typeface="+mj-cs"/>
            </a:endParaRPr>
          </a:p>
        </p:txBody>
      </p:sp>
      <p:pic>
        <p:nvPicPr>
          <p:cNvPr id="9" name="Picture 8">
            <a:extLst>
              <a:ext uri="{FF2B5EF4-FFF2-40B4-BE49-F238E27FC236}">
                <a16:creationId xmlns:a16="http://schemas.microsoft.com/office/drawing/2014/main" id="{08136D30-4F2F-4197-8669-7A2399027C23}"/>
              </a:ext>
            </a:extLst>
          </p:cNvPr>
          <p:cNvPicPr>
            <a:picLocks noChangeAspect="1"/>
          </p:cNvPicPr>
          <p:nvPr/>
        </p:nvPicPr>
        <p:blipFill>
          <a:blip r:embed="rId2"/>
          <a:stretch>
            <a:fillRect/>
          </a:stretch>
        </p:blipFill>
        <p:spPr>
          <a:xfrm>
            <a:off x="559764" y="1209782"/>
            <a:ext cx="11070071" cy="4438436"/>
          </a:xfrm>
          <a:prstGeom prst="rect">
            <a:avLst/>
          </a:prstGeom>
        </p:spPr>
      </p:pic>
    </p:spTree>
    <p:extLst>
      <p:ext uri="{BB962C8B-B14F-4D97-AF65-F5344CB8AC3E}">
        <p14:creationId xmlns:p14="http://schemas.microsoft.com/office/powerpoint/2010/main" val="420531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366C90-8D5E-1AD9-682D-82A7BF2A4580}"/>
              </a:ext>
            </a:extLst>
          </p:cNvPr>
          <p:cNvSpPr>
            <a:spLocks noGrp="1"/>
          </p:cNvSpPr>
          <p:nvPr>
            <p:ph idx="1"/>
          </p:nvPr>
        </p:nvSpPr>
        <p:spPr>
          <a:xfrm>
            <a:off x="792000" y="957943"/>
            <a:ext cx="10605600" cy="5242832"/>
          </a:xfrm>
        </p:spPr>
        <p:txBody>
          <a:bodyPr>
            <a:normAutofit/>
          </a:bodyPr>
          <a:lstStyle/>
          <a:p>
            <a:r>
              <a:rPr lang="en-IN" sz="2400" dirty="0"/>
              <a:t>Now a days State of the Art Signalling System ‘Communication Based Train Control System (CBTC)’ is being used</a:t>
            </a:r>
          </a:p>
          <a:p>
            <a:r>
              <a:rPr lang="en-IN" sz="2400" dirty="0"/>
              <a:t>Train are programmed with Safety Software</a:t>
            </a:r>
          </a:p>
          <a:p>
            <a:r>
              <a:rPr lang="en-IN" sz="2400" dirty="0"/>
              <a:t>Safety Software meets the Safety Integrity Level-4 (SIL-4) and is certified by the OEM and the Independent Safety Assessor (ISA)</a:t>
            </a:r>
          </a:p>
          <a:p>
            <a:r>
              <a:rPr lang="en-IN" sz="2400" dirty="0"/>
              <a:t>Trains control the speed automatically at the stations, curvature, bridges and turn outs and follows defined track speed</a:t>
            </a:r>
          </a:p>
          <a:p>
            <a:r>
              <a:rPr lang="en-IN" sz="2400" dirty="0"/>
              <a:t>Trains apply brake and stop automatically at the stations, behind a leading train and in case of head on as well</a:t>
            </a:r>
          </a:p>
          <a:p>
            <a:r>
              <a:rPr lang="en-IN" sz="2400" dirty="0"/>
              <a:t>Train stopping accuracy is (+) 1.5 and (-) 0.5 meters in ATP mode and (+_) 0.5 meters in ATO mode of operation</a:t>
            </a:r>
          </a:p>
          <a:p>
            <a:r>
              <a:rPr lang="en-IN" sz="2400" dirty="0"/>
              <a:t>Train headway is designed for 90 Seconds</a:t>
            </a:r>
          </a:p>
          <a:p>
            <a:endParaRPr lang="en-IN" dirty="0"/>
          </a:p>
          <a:p>
            <a:endParaRPr lang="en-IN" dirty="0"/>
          </a:p>
          <a:p>
            <a:pPr marL="0" indent="0">
              <a:buNone/>
            </a:pPr>
            <a:endParaRPr lang="en-IN" dirty="0"/>
          </a:p>
        </p:txBody>
      </p:sp>
      <p:sp>
        <p:nvSpPr>
          <p:cNvPr id="3" name="Title 2">
            <a:extLst>
              <a:ext uri="{FF2B5EF4-FFF2-40B4-BE49-F238E27FC236}">
                <a16:creationId xmlns:a16="http://schemas.microsoft.com/office/drawing/2014/main" id="{D02DBD52-42A7-16B0-B3A5-9704790E3163}"/>
              </a:ext>
            </a:extLst>
          </p:cNvPr>
          <p:cNvSpPr>
            <a:spLocks noGrp="1"/>
          </p:cNvSpPr>
          <p:nvPr>
            <p:ph type="title"/>
          </p:nvPr>
        </p:nvSpPr>
        <p:spPr>
          <a:xfrm>
            <a:off x="792000" y="448355"/>
            <a:ext cx="10605600" cy="417739"/>
          </a:xfrm>
        </p:spPr>
        <p:txBody>
          <a:bodyPr>
            <a:normAutofit/>
          </a:bodyPr>
          <a:lstStyle/>
          <a:p>
            <a:pPr algn="ctr"/>
            <a:r>
              <a:rPr lang="en-IN" sz="3600" b="1" dirty="0"/>
              <a:t>Safety in Metro Trains</a:t>
            </a:r>
          </a:p>
        </p:txBody>
      </p:sp>
    </p:spTree>
    <p:extLst>
      <p:ext uri="{BB962C8B-B14F-4D97-AF65-F5344CB8AC3E}">
        <p14:creationId xmlns:p14="http://schemas.microsoft.com/office/powerpoint/2010/main" val="3052512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2887EB2-E2F4-43AB-A544-283D0C11E1B2}"/>
              </a:ext>
            </a:extLst>
          </p:cNvPr>
          <p:cNvPicPr/>
          <p:nvPr/>
        </p:nvPicPr>
        <p:blipFill>
          <a:blip r:embed="rId3">
            <a:extLst>
              <a:ext uri="{28A0092B-C50C-407E-A947-70E740481C1C}">
                <a14:useLocalDpi xmlns:a14="http://schemas.microsoft.com/office/drawing/2010/main" val="0"/>
              </a:ext>
            </a:extLst>
          </a:blip>
          <a:srcRect/>
          <a:stretch/>
        </p:blipFill>
        <p:spPr bwMode="auto">
          <a:xfrm>
            <a:off x="2873208" y="1843682"/>
            <a:ext cx="6009046" cy="4506784"/>
          </a:xfrm>
          <a:prstGeom prst="rect">
            <a:avLst/>
          </a:prstGeom>
          <a:noFill/>
          <a:ln>
            <a:noFill/>
          </a:ln>
        </p:spPr>
      </p:pic>
      <p:sp>
        <p:nvSpPr>
          <p:cNvPr id="8" name="Titre 7"/>
          <p:cNvSpPr>
            <a:spLocks noGrp="1"/>
          </p:cNvSpPr>
          <p:nvPr>
            <p:ph type="title"/>
          </p:nvPr>
        </p:nvSpPr>
        <p:spPr bwMode="gray"/>
        <p:txBody>
          <a:bodyPr anchor="ctr">
            <a:noAutofit/>
          </a:bodyPr>
          <a:lstStyle/>
          <a:p>
            <a:pPr algn="ctr"/>
            <a:r>
              <a:rPr lang="en-US" b="1" cap="none" dirty="0">
                <a:solidFill>
                  <a:srgbClr val="1E3246"/>
                </a:solidFill>
                <a:latin typeface="Arial (body)"/>
              </a:rPr>
              <a:t> DMI Operation</a:t>
            </a:r>
          </a:p>
        </p:txBody>
      </p:sp>
      <p:sp>
        <p:nvSpPr>
          <p:cNvPr id="14" name="Titre 7">
            <a:extLst>
              <a:ext uri="{FF2B5EF4-FFF2-40B4-BE49-F238E27FC236}">
                <a16:creationId xmlns:a16="http://schemas.microsoft.com/office/drawing/2014/main" id="{072457B6-2A18-4050-895E-DB8A3C2F1716}"/>
              </a:ext>
            </a:extLst>
          </p:cNvPr>
          <p:cNvSpPr txBox="1">
            <a:spLocks/>
          </p:cNvSpPr>
          <p:nvPr/>
        </p:nvSpPr>
        <p:spPr bwMode="gray">
          <a:xfrm>
            <a:off x="797755" y="1305356"/>
            <a:ext cx="8682621" cy="648000"/>
          </a:xfrm>
          <a:prstGeom prst="rect">
            <a:avLst/>
          </a:prstGeom>
        </p:spPr>
        <p:txBody>
          <a:bodyPr vert="horz" lIns="0" tIns="0" rIns="0" bIns="0" rtlCol="0" anchor="ctr" anchorCtr="0">
            <a:noAutofit/>
          </a:bodyPr>
          <a:lstStyle>
            <a:lvl1pPr algn="l" defTabSz="914400" rtl="0" eaLnBrk="1" latinLnBrk="0" hangingPunct="1">
              <a:lnSpc>
                <a:spcPct val="75000"/>
              </a:lnSpc>
              <a:spcBef>
                <a:spcPct val="0"/>
              </a:spcBef>
              <a:buNone/>
              <a:defRPr sz="2400" b="0" kern="1200">
                <a:solidFill>
                  <a:schemeClr val="accent3"/>
                </a:solidFill>
                <a:latin typeface="+mj-lt"/>
                <a:ea typeface="+mj-ea"/>
                <a:cs typeface="+mj-cs"/>
              </a:defRPr>
            </a:lvl1pPr>
          </a:lstStyle>
          <a:p>
            <a:pPr marL="342900" marR="0" lvl="0" indent="-342900" algn="l" defTabSz="914400" rtl="0" eaLnBrk="1" fontAlgn="auto" latinLnBrk="0" hangingPunct="1">
              <a:lnSpc>
                <a:spcPct val="75000"/>
              </a:lnSpc>
              <a:spcBef>
                <a:spcPct val="0"/>
              </a:spcBef>
              <a:spcAft>
                <a:spcPts val="0"/>
              </a:spcAft>
              <a:buClrTx/>
              <a:buSzTx/>
              <a:buFont typeface="Courier New" panose="02070309020205020404" pitchFamily="49" charset="0"/>
              <a:buChar char="o"/>
              <a:tabLst/>
              <a:defRPr/>
            </a:pPr>
            <a:r>
              <a:rPr kumimoji="0" lang="en-US" sz="2000" b="1" i="0" u="none" strike="noStrike" kern="1200" cap="none" spc="0" normalizeH="0" baseline="0" noProof="0" dirty="0">
                <a:ln>
                  <a:noFill/>
                </a:ln>
                <a:solidFill>
                  <a:srgbClr val="DC3223"/>
                </a:solidFill>
                <a:effectLst/>
                <a:uLnTx/>
                <a:uFillTx/>
                <a:latin typeface="Arial (body)"/>
                <a:ea typeface="+mj-ea"/>
                <a:cs typeface="+mj-cs"/>
              </a:rPr>
              <a:t> VATC Operating Modes: </a:t>
            </a:r>
            <a:r>
              <a:rPr kumimoji="0" lang="en-US" sz="2000" b="1" i="0" u="none" strike="noStrike" kern="1200" cap="none" spc="0" normalizeH="0" baseline="0" noProof="0" dirty="0">
                <a:ln>
                  <a:noFill/>
                </a:ln>
                <a:solidFill>
                  <a:srgbClr val="1E3246"/>
                </a:solidFill>
                <a:effectLst/>
                <a:uLnTx/>
                <a:uFillTx/>
                <a:latin typeface="Arial (body)"/>
                <a:ea typeface="+mj-ea"/>
                <a:cs typeface="+mj-cs"/>
              </a:rPr>
              <a:t>DATB (Driverless Automatic Turn Back)</a:t>
            </a:r>
            <a:endParaRPr kumimoji="0" lang="en-GB" sz="2000" b="1" i="0" u="none" strike="noStrike" kern="1200" cap="none" spc="0" normalizeH="0" baseline="0" noProof="0" dirty="0">
              <a:ln>
                <a:noFill/>
              </a:ln>
              <a:solidFill>
                <a:srgbClr val="1E3246"/>
              </a:solidFill>
              <a:effectLst/>
              <a:uLnTx/>
              <a:uFillTx/>
              <a:latin typeface="Arial"/>
              <a:ea typeface="+mj-ea"/>
              <a:cs typeface="+mj-cs"/>
            </a:endParaRPr>
          </a:p>
        </p:txBody>
      </p:sp>
      <p:sp>
        <p:nvSpPr>
          <p:cNvPr id="23" name="Rectangle 22">
            <a:extLst>
              <a:ext uri="{FF2B5EF4-FFF2-40B4-BE49-F238E27FC236}">
                <a16:creationId xmlns:a16="http://schemas.microsoft.com/office/drawing/2014/main" id="{8976E1D7-D8E8-40B0-AF08-D95E28AEC86E}"/>
              </a:ext>
            </a:extLst>
          </p:cNvPr>
          <p:cNvSpPr/>
          <p:nvPr/>
        </p:nvSpPr>
        <p:spPr>
          <a:xfrm>
            <a:off x="8951192" y="3054634"/>
            <a:ext cx="3240807" cy="38033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C3223"/>
                </a:solidFill>
                <a:effectLst/>
                <a:uLnTx/>
                <a:uFillTx/>
                <a:latin typeface="Arial"/>
                <a:ea typeface="+mn-ea"/>
                <a:cs typeface="+mn-cs"/>
              </a:rPr>
              <a:t>W</a:t>
            </a:r>
            <a:r>
              <a:rPr kumimoji="0" lang="en-US" sz="1700" b="0" i="0" u="none" strike="noStrike" kern="1200" cap="none" spc="0" normalizeH="0" baseline="0" noProof="0" dirty="0">
                <a:ln>
                  <a:noFill/>
                </a:ln>
                <a:solidFill>
                  <a:srgbClr val="000000"/>
                </a:solidFill>
                <a:effectLst/>
                <a:uLnTx/>
                <a:uFillTx/>
                <a:latin typeface="Arial"/>
                <a:ea typeface="+mn-ea"/>
                <a:cs typeface="+mn-cs"/>
              </a:rPr>
              <a:t>hen the arrival platform and the departure platform are the same, automatic turnback at a station platform (DATB  mode) is applied.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Arial"/>
                <a:ea typeface="+mn-ea"/>
                <a:cs typeface="+mn-cs"/>
              </a:rPr>
              <a:t>The DMI indicates to the train driver once the DATB  mode has been requested. The train driver acknowledges this transition by pressing an ATB  button on the DMI. </a:t>
            </a:r>
          </a:p>
        </p:txBody>
      </p:sp>
      <p:sp>
        <p:nvSpPr>
          <p:cNvPr id="24" name="Speech Bubble: Rectangle with Corners Rounded 23">
            <a:extLst>
              <a:ext uri="{FF2B5EF4-FFF2-40B4-BE49-F238E27FC236}">
                <a16:creationId xmlns:a16="http://schemas.microsoft.com/office/drawing/2014/main" id="{FE2E2E8B-A89F-4ABF-97B3-BB4589C59C6D}"/>
              </a:ext>
            </a:extLst>
          </p:cNvPr>
          <p:cNvSpPr/>
          <p:nvPr/>
        </p:nvSpPr>
        <p:spPr>
          <a:xfrm flipH="1">
            <a:off x="8697436" y="1843682"/>
            <a:ext cx="3360258" cy="1107624"/>
          </a:xfrm>
          <a:custGeom>
            <a:avLst/>
            <a:gdLst>
              <a:gd name="connsiteX0" fmla="*/ 0 w 2662098"/>
              <a:gd name="connsiteY0" fmla="*/ 201829 h 1210952"/>
              <a:gd name="connsiteX1" fmla="*/ 201829 w 2662098"/>
              <a:gd name="connsiteY1" fmla="*/ 0 h 1210952"/>
              <a:gd name="connsiteX2" fmla="*/ 1552891 w 2662098"/>
              <a:gd name="connsiteY2" fmla="*/ 0 h 1210952"/>
              <a:gd name="connsiteX3" fmla="*/ 1552891 w 2662098"/>
              <a:gd name="connsiteY3" fmla="*/ 0 h 1210952"/>
              <a:gd name="connsiteX4" fmla="*/ 2218415 w 2662098"/>
              <a:gd name="connsiteY4" fmla="*/ 0 h 1210952"/>
              <a:gd name="connsiteX5" fmla="*/ 2460269 w 2662098"/>
              <a:gd name="connsiteY5" fmla="*/ 0 h 1210952"/>
              <a:gd name="connsiteX6" fmla="*/ 2662098 w 2662098"/>
              <a:gd name="connsiteY6" fmla="*/ 201829 h 1210952"/>
              <a:gd name="connsiteX7" fmla="*/ 2662098 w 2662098"/>
              <a:gd name="connsiteY7" fmla="*/ 201825 h 1210952"/>
              <a:gd name="connsiteX8" fmla="*/ 3364706 w 2662098"/>
              <a:gd name="connsiteY8" fmla="*/ 517416 h 1210952"/>
              <a:gd name="connsiteX9" fmla="*/ 2662098 w 2662098"/>
              <a:gd name="connsiteY9" fmla="*/ 504563 h 1210952"/>
              <a:gd name="connsiteX10" fmla="*/ 2662098 w 2662098"/>
              <a:gd name="connsiteY10" fmla="*/ 1009123 h 1210952"/>
              <a:gd name="connsiteX11" fmla="*/ 2460269 w 2662098"/>
              <a:gd name="connsiteY11" fmla="*/ 1210952 h 1210952"/>
              <a:gd name="connsiteX12" fmla="*/ 2218415 w 2662098"/>
              <a:gd name="connsiteY12" fmla="*/ 1210952 h 1210952"/>
              <a:gd name="connsiteX13" fmla="*/ 1552891 w 2662098"/>
              <a:gd name="connsiteY13" fmla="*/ 1210952 h 1210952"/>
              <a:gd name="connsiteX14" fmla="*/ 1552891 w 2662098"/>
              <a:gd name="connsiteY14" fmla="*/ 1210952 h 1210952"/>
              <a:gd name="connsiteX15" fmla="*/ 201829 w 2662098"/>
              <a:gd name="connsiteY15" fmla="*/ 1210952 h 1210952"/>
              <a:gd name="connsiteX16" fmla="*/ 0 w 2662098"/>
              <a:gd name="connsiteY16" fmla="*/ 1009123 h 1210952"/>
              <a:gd name="connsiteX17" fmla="*/ 0 w 2662098"/>
              <a:gd name="connsiteY17" fmla="*/ 504563 h 1210952"/>
              <a:gd name="connsiteX18" fmla="*/ 0 w 2662098"/>
              <a:gd name="connsiteY18" fmla="*/ 201825 h 1210952"/>
              <a:gd name="connsiteX19" fmla="*/ 0 w 2662098"/>
              <a:gd name="connsiteY19" fmla="*/ 201825 h 1210952"/>
              <a:gd name="connsiteX20" fmla="*/ 0 w 2662098"/>
              <a:gd name="connsiteY20" fmla="*/ 201829 h 1210952"/>
              <a:gd name="connsiteX0" fmla="*/ 0 w 3364706"/>
              <a:gd name="connsiteY0" fmla="*/ 201829 h 1210952"/>
              <a:gd name="connsiteX1" fmla="*/ 201829 w 3364706"/>
              <a:gd name="connsiteY1" fmla="*/ 0 h 1210952"/>
              <a:gd name="connsiteX2" fmla="*/ 1552891 w 3364706"/>
              <a:gd name="connsiteY2" fmla="*/ 0 h 1210952"/>
              <a:gd name="connsiteX3" fmla="*/ 1552891 w 3364706"/>
              <a:gd name="connsiteY3" fmla="*/ 0 h 1210952"/>
              <a:gd name="connsiteX4" fmla="*/ 2218415 w 3364706"/>
              <a:gd name="connsiteY4" fmla="*/ 0 h 1210952"/>
              <a:gd name="connsiteX5" fmla="*/ 2460269 w 3364706"/>
              <a:gd name="connsiteY5" fmla="*/ 0 h 1210952"/>
              <a:gd name="connsiteX6" fmla="*/ 2662098 w 3364706"/>
              <a:gd name="connsiteY6" fmla="*/ 201829 h 1210952"/>
              <a:gd name="connsiteX7" fmla="*/ 2668448 w 3364706"/>
              <a:gd name="connsiteY7" fmla="*/ 293900 h 1210952"/>
              <a:gd name="connsiteX8" fmla="*/ 3364706 w 3364706"/>
              <a:gd name="connsiteY8" fmla="*/ 517416 h 1210952"/>
              <a:gd name="connsiteX9" fmla="*/ 2662098 w 3364706"/>
              <a:gd name="connsiteY9" fmla="*/ 504563 h 1210952"/>
              <a:gd name="connsiteX10" fmla="*/ 2662098 w 3364706"/>
              <a:gd name="connsiteY10" fmla="*/ 1009123 h 1210952"/>
              <a:gd name="connsiteX11" fmla="*/ 2460269 w 3364706"/>
              <a:gd name="connsiteY11" fmla="*/ 1210952 h 1210952"/>
              <a:gd name="connsiteX12" fmla="*/ 2218415 w 3364706"/>
              <a:gd name="connsiteY12" fmla="*/ 1210952 h 1210952"/>
              <a:gd name="connsiteX13" fmla="*/ 1552891 w 3364706"/>
              <a:gd name="connsiteY13" fmla="*/ 1210952 h 1210952"/>
              <a:gd name="connsiteX14" fmla="*/ 1552891 w 3364706"/>
              <a:gd name="connsiteY14" fmla="*/ 1210952 h 1210952"/>
              <a:gd name="connsiteX15" fmla="*/ 201829 w 3364706"/>
              <a:gd name="connsiteY15" fmla="*/ 1210952 h 1210952"/>
              <a:gd name="connsiteX16" fmla="*/ 0 w 3364706"/>
              <a:gd name="connsiteY16" fmla="*/ 1009123 h 1210952"/>
              <a:gd name="connsiteX17" fmla="*/ 0 w 3364706"/>
              <a:gd name="connsiteY17" fmla="*/ 504563 h 1210952"/>
              <a:gd name="connsiteX18" fmla="*/ 0 w 3364706"/>
              <a:gd name="connsiteY18" fmla="*/ 201825 h 1210952"/>
              <a:gd name="connsiteX19" fmla="*/ 0 w 3364706"/>
              <a:gd name="connsiteY19" fmla="*/ 201825 h 1210952"/>
              <a:gd name="connsiteX20" fmla="*/ 0 w 3364706"/>
              <a:gd name="connsiteY20" fmla="*/ 201829 h 1210952"/>
              <a:gd name="connsiteX0" fmla="*/ 0 w 3161413"/>
              <a:gd name="connsiteY0" fmla="*/ 201829 h 1210952"/>
              <a:gd name="connsiteX1" fmla="*/ 201829 w 3161413"/>
              <a:gd name="connsiteY1" fmla="*/ 0 h 1210952"/>
              <a:gd name="connsiteX2" fmla="*/ 1552891 w 3161413"/>
              <a:gd name="connsiteY2" fmla="*/ 0 h 1210952"/>
              <a:gd name="connsiteX3" fmla="*/ 1552891 w 3161413"/>
              <a:gd name="connsiteY3" fmla="*/ 0 h 1210952"/>
              <a:gd name="connsiteX4" fmla="*/ 2218415 w 3161413"/>
              <a:gd name="connsiteY4" fmla="*/ 0 h 1210952"/>
              <a:gd name="connsiteX5" fmla="*/ 2460269 w 3161413"/>
              <a:gd name="connsiteY5" fmla="*/ 0 h 1210952"/>
              <a:gd name="connsiteX6" fmla="*/ 2662098 w 3161413"/>
              <a:gd name="connsiteY6" fmla="*/ 201829 h 1210952"/>
              <a:gd name="connsiteX7" fmla="*/ 2668448 w 3161413"/>
              <a:gd name="connsiteY7" fmla="*/ 293900 h 1210952"/>
              <a:gd name="connsiteX8" fmla="*/ 3161413 w 3161413"/>
              <a:gd name="connsiteY8" fmla="*/ 650818 h 1210952"/>
              <a:gd name="connsiteX9" fmla="*/ 2662098 w 3161413"/>
              <a:gd name="connsiteY9" fmla="*/ 504563 h 1210952"/>
              <a:gd name="connsiteX10" fmla="*/ 2662098 w 3161413"/>
              <a:gd name="connsiteY10" fmla="*/ 1009123 h 1210952"/>
              <a:gd name="connsiteX11" fmla="*/ 2460269 w 3161413"/>
              <a:gd name="connsiteY11" fmla="*/ 1210952 h 1210952"/>
              <a:gd name="connsiteX12" fmla="*/ 2218415 w 3161413"/>
              <a:gd name="connsiteY12" fmla="*/ 1210952 h 1210952"/>
              <a:gd name="connsiteX13" fmla="*/ 1552891 w 3161413"/>
              <a:gd name="connsiteY13" fmla="*/ 1210952 h 1210952"/>
              <a:gd name="connsiteX14" fmla="*/ 1552891 w 3161413"/>
              <a:gd name="connsiteY14" fmla="*/ 1210952 h 1210952"/>
              <a:gd name="connsiteX15" fmla="*/ 201829 w 3161413"/>
              <a:gd name="connsiteY15" fmla="*/ 1210952 h 1210952"/>
              <a:gd name="connsiteX16" fmla="*/ 0 w 3161413"/>
              <a:gd name="connsiteY16" fmla="*/ 1009123 h 1210952"/>
              <a:gd name="connsiteX17" fmla="*/ 0 w 3161413"/>
              <a:gd name="connsiteY17" fmla="*/ 504563 h 1210952"/>
              <a:gd name="connsiteX18" fmla="*/ 0 w 3161413"/>
              <a:gd name="connsiteY18" fmla="*/ 201825 h 1210952"/>
              <a:gd name="connsiteX19" fmla="*/ 0 w 3161413"/>
              <a:gd name="connsiteY19" fmla="*/ 201825 h 1210952"/>
              <a:gd name="connsiteX20" fmla="*/ 0 w 3161413"/>
              <a:gd name="connsiteY20" fmla="*/ 201829 h 1210952"/>
              <a:gd name="connsiteX0" fmla="*/ 0 w 3147393"/>
              <a:gd name="connsiteY0" fmla="*/ 201829 h 1210952"/>
              <a:gd name="connsiteX1" fmla="*/ 201829 w 3147393"/>
              <a:gd name="connsiteY1" fmla="*/ 0 h 1210952"/>
              <a:gd name="connsiteX2" fmla="*/ 1552891 w 3147393"/>
              <a:gd name="connsiteY2" fmla="*/ 0 h 1210952"/>
              <a:gd name="connsiteX3" fmla="*/ 1552891 w 3147393"/>
              <a:gd name="connsiteY3" fmla="*/ 0 h 1210952"/>
              <a:gd name="connsiteX4" fmla="*/ 2218415 w 3147393"/>
              <a:gd name="connsiteY4" fmla="*/ 0 h 1210952"/>
              <a:gd name="connsiteX5" fmla="*/ 2460269 w 3147393"/>
              <a:gd name="connsiteY5" fmla="*/ 0 h 1210952"/>
              <a:gd name="connsiteX6" fmla="*/ 2662098 w 3147393"/>
              <a:gd name="connsiteY6" fmla="*/ 201829 h 1210952"/>
              <a:gd name="connsiteX7" fmla="*/ 2668448 w 3147393"/>
              <a:gd name="connsiteY7" fmla="*/ 293900 h 1210952"/>
              <a:gd name="connsiteX8" fmla="*/ 3147393 w 3147393"/>
              <a:gd name="connsiteY8" fmla="*/ 575840 h 1210952"/>
              <a:gd name="connsiteX9" fmla="*/ 2662098 w 3147393"/>
              <a:gd name="connsiteY9" fmla="*/ 504563 h 1210952"/>
              <a:gd name="connsiteX10" fmla="*/ 2662098 w 3147393"/>
              <a:gd name="connsiteY10" fmla="*/ 1009123 h 1210952"/>
              <a:gd name="connsiteX11" fmla="*/ 2460269 w 3147393"/>
              <a:gd name="connsiteY11" fmla="*/ 1210952 h 1210952"/>
              <a:gd name="connsiteX12" fmla="*/ 2218415 w 3147393"/>
              <a:gd name="connsiteY12" fmla="*/ 1210952 h 1210952"/>
              <a:gd name="connsiteX13" fmla="*/ 1552891 w 3147393"/>
              <a:gd name="connsiteY13" fmla="*/ 1210952 h 1210952"/>
              <a:gd name="connsiteX14" fmla="*/ 1552891 w 3147393"/>
              <a:gd name="connsiteY14" fmla="*/ 1210952 h 1210952"/>
              <a:gd name="connsiteX15" fmla="*/ 201829 w 3147393"/>
              <a:gd name="connsiteY15" fmla="*/ 1210952 h 1210952"/>
              <a:gd name="connsiteX16" fmla="*/ 0 w 3147393"/>
              <a:gd name="connsiteY16" fmla="*/ 1009123 h 1210952"/>
              <a:gd name="connsiteX17" fmla="*/ 0 w 3147393"/>
              <a:gd name="connsiteY17" fmla="*/ 504563 h 1210952"/>
              <a:gd name="connsiteX18" fmla="*/ 0 w 3147393"/>
              <a:gd name="connsiteY18" fmla="*/ 201825 h 1210952"/>
              <a:gd name="connsiteX19" fmla="*/ 0 w 3147393"/>
              <a:gd name="connsiteY19" fmla="*/ 201825 h 1210952"/>
              <a:gd name="connsiteX20" fmla="*/ 0 w 3147393"/>
              <a:gd name="connsiteY20" fmla="*/ 201829 h 1210952"/>
              <a:gd name="connsiteX0" fmla="*/ 0 w 3091312"/>
              <a:gd name="connsiteY0" fmla="*/ 201829 h 1210952"/>
              <a:gd name="connsiteX1" fmla="*/ 201829 w 3091312"/>
              <a:gd name="connsiteY1" fmla="*/ 0 h 1210952"/>
              <a:gd name="connsiteX2" fmla="*/ 1552891 w 3091312"/>
              <a:gd name="connsiteY2" fmla="*/ 0 h 1210952"/>
              <a:gd name="connsiteX3" fmla="*/ 1552891 w 3091312"/>
              <a:gd name="connsiteY3" fmla="*/ 0 h 1210952"/>
              <a:gd name="connsiteX4" fmla="*/ 2218415 w 3091312"/>
              <a:gd name="connsiteY4" fmla="*/ 0 h 1210952"/>
              <a:gd name="connsiteX5" fmla="*/ 2460269 w 3091312"/>
              <a:gd name="connsiteY5" fmla="*/ 0 h 1210952"/>
              <a:gd name="connsiteX6" fmla="*/ 2662098 w 3091312"/>
              <a:gd name="connsiteY6" fmla="*/ 201829 h 1210952"/>
              <a:gd name="connsiteX7" fmla="*/ 2668448 w 3091312"/>
              <a:gd name="connsiteY7" fmla="*/ 293900 h 1210952"/>
              <a:gd name="connsiteX8" fmla="*/ 3091312 w 3091312"/>
              <a:gd name="connsiteY8" fmla="*/ 225944 h 1210952"/>
              <a:gd name="connsiteX9" fmla="*/ 2662098 w 3091312"/>
              <a:gd name="connsiteY9" fmla="*/ 504563 h 1210952"/>
              <a:gd name="connsiteX10" fmla="*/ 2662098 w 3091312"/>
              <a:gd name="connsiteY10" fmla="*/ 1009123 h 1210952"/>
              <a:gd name="connsiteX11" fmla="*/ 2460269 w 3091312"/>
              <a:gd name="connsiteY11" fmla="*/ 1210952 h 1210952"/>
              <a:gd name="connsiteX12" fmla="*/ 2218415 w 3091312"/>
              <a:gd name="connsiteY12" fmla="*/ 1210952 h 1210952"/>
              <a:gd name="connsiteX13" fmla="*/ 1552891 w 3091312"/>
              <a:gd name="connsiteY13" fmla="*/ 1210952 h 1210952"/>
              <a:gd name="connsiteX14" fmla="*/ 1552891 w 3091312"/>
              <a:gd name="connsiteY14" fmla="*/ 1210952 h 1210952"/>
              <a:gd name="connsiteX15" fmla="*/ 201829 w 3091312"/>
              <a:gd name="connsiteY15" fmla="*/ 1210952 h 1210952"/>
              <a:gd name="connsiteX16" fmla="*/ 0 w 3091312"/>
              <a:gd name="connsiteY16" fmla="*/ 1009123 h 1210952"/>
              <a:gd name="connsiteX17" fmla="*/ 0 w 3091312"/>
              <a:gd name="connsiteY17" fmla="*/ 504563 h 1210952"/>
              <a:gd name="connsiteX18" fmla="*/ 0 w 3091312"/>
              <a:gd name="connsiteY18" fmla="*/ 201825 h 1210952"/>
              <a:gd name="connsiteX19" fmla="*/ 0 w 3091312"/>
              <a:gd name="connsiteY19" fmla="*/ 201825 h 1210952"/>
              <a:gd name="connsiteX20" fmla="*/ 0 w 3091312"/>
              <a:gd name="connsiteY20" fmla="*/ 201829 h 121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091312" h="1210952">
                <a:moveTo>
                  <a:pt x="0" y="201829"/>
                </a:moveTo>
                <a:cubicBezTo>
                  <a:pt x="0" y="90362"/>
                  <a:pt x="90362" y="0"/>
                  <a:pt x="201829" y="0"/>
                </a:cubicBezTo>
                <a:lnTo>
                  <a:pt x="1552891" y="0"/>
                </a:lnTo>
                <a:lnTo>
                  <a:pt x="1552891" y="0"/>
                </a:lnTo>
                <a:lnTo>
                  <a:pt x="2218415" y="0"/>
                </a:lnTo>
                <a:lnTo>
                  <a:pt x="2460269" y="0"/>
                </a:lnTo>
                <a:cubicBezTo>
                  <a:pt x="2571736" y="0"/>
                  <a:pt x="2662098" y="90362"/>
                  <a:pt x="2662098" y="201829"/>
                </a:cubicBezTo>
                <a:lnTo>
                  <a:pt x="2668448" y="293900"/>
                </a:lnTo>
                <a:lnTo>
                  <a:pt x="3091312" y="225944"/>
                </a:lnTo>
                <a:lnTo>
                  <a:pt x="2662098" y="504563"/>
                </a:lnTo>
                <a:lnTo>
                  <a:pt x="2662098" y="1009123"/>
                </a:lnTo>
                <a:cubicBezTo>
                  <a:pt x="2662098" y="1120590"/>
                  <a:pt x="2571736" y="1210952"/>
                  <a:pt x="2460269" y="1210952"/>
                </a:cubicBezTo>
                <a:lnTo>
                  <a:pt x="2218415" y="1210952"/>
                </a:lnTo>
                <a:lnTo>
                  <a:pt x="1552891" y="1210952"/>
                </a:lnTo>
                <a:lnTo>
                  <a:pt x="1552891" y="1210952"/>
                </a:lnTo>
                <a:lnTo>
                  <a:pt x="201829" y="1210952"/>
                </a:lnTo>
                <a:cubicBezTo>
                  <a:pt x="90362" y="1210952"/>
                  <a:pt x="0" y="1120590"/>
                  <a:pt x="0" y="1009123"/>
                </a:cubicBezTo>
                <a:lnTo>
                  <a:pt x="0" y="504563"/>
                </a:lnTo>
                <a:lnTo>
                  <a:pt x="0" y="201825"/>
                </a:lnTo>
                <a:lnTo>
                  <a:pt x="0" y="201825"/>
                </a:lnTo>
                <a:lnTo>
                  <a:pt x="0" y="201829"/>
                </a:lnTo>
                <a:close/>
              </a:path>
            </a:pathLst>
          </a:custGeom>
          <a:solidFill>
            <a:srgbClr val="DC32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33D0D65C-0C13-49F2-89F1-B28FB28D8660}"/>
              </a:ext>
            </a:extLst>
          </p:cNvPr>
          <p:cNvSpPr/>
          <p:nvPr/>
        </p:nvSpPr>
        <p:spPr>
          <a:xfrm>
            <a:off x="9248136" y="2034587"/>
            <a:ext cx="2738903" cy="9683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The train driver acknowledges this transition by pressing an ATB  button on the DMI.</a:t>
            </a:r>
          </a:p>
        </p:txBody>
      </p:sp>
      <p:grpSp>
        <p:nvGrpSpPr>
          <p:cNvPr id="3" name="Group 2">
            <a:extLst>
              <a:ext uri="{FF2B5EF4-FFF2-40B4-BE49-F238E27FC236}">
                <a16:creationId xmlns:a16="http://schemas.microsoft.com/office/drawing/2014/main" id="{83EF6BD7-476F-4E25-B6BA-7AB389512D3F}"/>
              </a:ext>
            </a:extLst>
          </p:cNvPr>
          <p:cNvGrpSpPr/>
          <p:nvPr/>
        </p:nvGrpSpPr>
        <p:grpSpPr>
          <a:xfrm>
            <a:off x="210890" y="1844824"/>
            <a:ext cx="8694475" cy="4527539"/>
            <a:chOff x="210890" y="1844824"/>
            <a:chExt cx="8694475" cy="4527539"/>
          </a:xfrm>
        </p:grpSpPr>
        <p:sp>
          <p:nvSpPr>
            <p:cNvPr id="2" name="Rectangle 1">
              <a:extLst>
                <a:ext uri="{FF2B5EF4-FFF2-40B4-BE49-F238E27FC236}">
                  <a16:creationId xmlns:a16="http://schemas.microsoft.com/office/drawing/2014/main" id="{F6CF36DA-6A8C-49E9-9102-0B1FD07B2F25}"/>
                </a:ext>
              </a:extLst>
            </p:cNvPr>
            <p:cNvSpPr/>
            <p:nvPr/>
          </p:nvSpPr>
          <p:spPr>
            <a:xfrm>
              <a:off x="211981" y="1844824"/>
              <a:ext cx="2592288" cy="4527539"/>
            </a:xfrm>
            <a:prstGeom prst="rect">
              <a:avLst/>
            </a:prstGeom>
            <a:solidFill>
              <a:srgbClr val="1E3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50CCBF9E-57BC-40ED-897A-C611CE5FDA13}"/>
                </a:ext>
              </a:extLst>
            </p:cNvPr>
            <p:cNvPicPr>
              <a:picLocks noChangeAspect="1"/>
            </p:cNvPicPr>
            <p:nvPr/>
          </p:nvPicPr>
          <p:blipFill>
            <a:blip r:embed="rId4"/>
            <a:stretch>
              <a:fillRect/>
            </a:stretch>
          </p:blipFill>
          <p:spPr>
            <a:xfrm>
              <a:off x="441127" y="2027162"/>
              <a:ext cx="2133996" cy="3717654"/>
            </a:xfrm>
            <a:prstGeom prst="rect">
              <a:avLst/>
            </a:prstGeom>
          </p:spPr>
        </p:pic>
        <p:sp>
          <p:nvSpPr>
            <p:cNvPr id="18" name="Rectangle 17">
              <a:extLst>
                <a:ext uri="{FF2B5EF4-FFF2-40B4-BE49-F238E27FC236}">
                  <a16:creationId xmlns:a16="http://schemas.microsoft.com/office/drawing/2014/main" id="{E584F16A-7B17-4B4A-8131-222C6235466F}"/>
                </a:ext>
              </a:extLst>
            </p:cNvPr>
            <p:cNvSpPr/>
            <p:nvPr/>
          </p:nvSpPr>
          <p:spPr>
            <a:xfrm>
              <a:off x="480453" y="2636912"/>
              <a:ext cx="475052" cy="314394"/>
            </a:xfrm>
            <a:prstGeom prst="rect">
              <a:avLst/>
            </a:prstGeom>
            <a:noFill/>
            <a:ln w="28575">
              <a:solidFill>
                <a:srgbClr val="DC32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TextBox 20">
              <a:extLst>
                <a:ext uri="{FF2B5EF4-FFF2-40B4-BE49-F238E27FC236}">
                  <a16:creationId xmlns:a16="http://schemas.microsoft.com/office/drawing/2014/main" id="{8C76B00C-F0A8-434B-8815-A2689F246349}"/>
                </a:ext>
              </a:extLst>
            </p:cNvPr>
            <p:cNvSpPr txBox="1"/>
            <p:nvPr/>
          </p:nvSpPr>
          <p:spPr>
            <a:xfrm>
              <a:off x="2873208" y="2053464"/>
              <a:ext cx="3043596" cy="307777"/>
            </a:xfrm>
            <a:prstGeom prst="homePlate">
              <a:avLst/>
            </a:prstGeom>
            <a:solidFill>
              <a:srgbClr val="FFC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E3246"/>
                  </a:solidFill>
                  <a:effectLst/>
                  <a:uLnTx/>
                  <a:uFillTx/>
                  <a:latin typeface="Arial"/>
                  <a:ea typeface="+mn-ea"/>
                  <a:cs typeface="+mn-cs"/>
                </a:rPr>
                <a:t>Mode indicator shown on DMI</a:t>
              </a:r>
              <a:endParaRPr kumimoji="0" lang="en-US" sz="1400" b="0" i="0" u="none" strike="noStrike" kern="1200" cap="none" spc="0" normalizeH="0" baseline="0" noProof="0" dirty="0">
                <a:ln>
                  <a:noFill/>
                </a:ln>
                <a:solidFill>
                  <a:srgbClr val="1E3246"/>
                </a:solidFill>
                <a:effectLst/>
                <a:uLnTx/>
                <a:uFillTx/>
                <a:latin typeface="Arial"/>
                <a:ea typeface="+mn-ea"/>
                <a:cs typeface="+mn-cs"/>
              </a:endParaRPr>
            </a:p>
          </p:txBody>
        </p:sp>
        <p:sp>
          <p:nvSpPr>
            <p:cNvPr id="22" name="Rectangle 21">
              <a:extLst>
                <a:ext uri="{FF2B5EF4-FFF2-40B4-BE49-F238E27FC236}">
                  <a16:creationId xmlns:a16="http://schemas.microsoft.com/office/drawing/2014/main" id="{4A30C750-8A1F-45E5-BB49-8D91C50DC5E5}"/>
                </a:ext>
              </a:extLst>
            </p:cNvPr>
            <p:cNvSpPr/>
            <p:nvPr/>
          </p:nvSpPr>
          <p:spPr>
            <a:xfrm>
              <a:off x="8255354" y="1895870"/>
              <a:ext cx="650011" cy="595812"/>
            </a:xfrm>
            <a:prstGeom prst="rect">
              <a:avLst/>
            </a:prstGeom>
            <a:noFill/>
            <a:ln w="28575">
              <a:solidFill>
                <a:srgbClr val="DC32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 name="TextBox 25">
              <a:extLst>
                <a:ext uri="{FF2B5EF4-FFF2-40B4-BE49-F238E27FC236}">
                  <a16:creationId xmlns:a16="http://schemas.microsoft.com/office/drawing/2014/main" id="{1B754043-68B0-4CD7-A298-26E0DE153C1D}"/>
                </a:ext>
              </a:extLst>
            </p:cNvPr>
            <p:cNvSpPr txBox="1"/>
            <p:nvPr/>
          </p:nvSpPr>
          <p:spPr>
            <a:xfrm>
              <a:off x="210890" y="5873923"/>
              <a:ext cx="8671364" cy="369332"/>
            </a:xfrm>
            <a:prstGeom prst="rect">
              <a:avLst/>
            </a:prstGeom>
            <a:solidFill>
              <a:srgbClr val="DC3223"/>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Mode Selector Switch in ‘</a:t>
              </a:r>
              <a:r>
                <a:rPr kumimoji="0" lang="en-US" sz="1800" b="1" i="0" u="none" strike="noStrike" kern="1200" cap="none" spc="0" normalizeH="0" baseline="0" noProof="0" dirty="0">
                  <a:ln>
                    <a:noFill/>
                  </a:ln>
                  <a:solidFill>
                    <a:srgbClr val="FFC000"/>
                  </a:solidFill>
                  <a:effectLst/>
                  <a:uLnTx/>
                  <a:uFillTx/>
                  <a:latin typeface="Arial"/>
                  <a:ea typeface="+mn-ea"/>
                  <a:cs typeface="+mn-cs"/>
                </a:rPr>
                <a:t>ATO</a:t>
              </a:r>
              <a:r>
                <a:rPr kumimoji="0" lang="en-US" sz="1800" b="1" i="0" u="none" strike="noStrike" kern="1200" cap="none" spc="0" normalizeH="0" baseline="0" noProof="0" dirty="0">
                  <a:ln>
                    <a:noFill/>
                  </a:ln>
                  <a:solidFill>
                    <a:srgbClr val="FFFFFF"/>
                  </a:solidFill>
                  <a:effectLst/>
                  <a:uLnTx/>
                  <a:uFillTx/>
                  <a:latin typeface="Arial"/>
                  <a:ea typeface="+mn-ea"/>
                  <a:cs typeface="+mn-cs"/>
                </a:rPr>
                <a:t>’ position</a:t>
              </a:r>
              <a:endParaRPr kumimoji="0" lang="th-TH" sz="1800" b="1" i="0" u="none" strike="noStrike" kern="120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344015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F12C1F-A8CE-4244-9191-1CAC32965414}"/>
              </a:ext>
            </a:extLst>
          </p:cNvPr>
          <p:cNvSpPr>
            <a:spLocks noGrp="1"/>
          </p:cNvSpPr>
          <p:nvPr>
            <p:ph type="title"/>
          </p:nvPr>
        </p:nvSpPr>
        <p:spPr/>
        <p:txBody>
          <a:bodyPr/>
          <a:lstStyle/>
          <a:p>
            <a:pPr algn="ctr"/>
            <a:r>
              <a:rPr lang="en-US" b="1" dirty="0"/>
              <a:t>Wayside Architecture</a:t>
            </a:r>
          </a:p>
        </p:txBody>
      </p:sp>
      <p:graphicFrame>
        <p:nvGraphicFramePr>
          <p:cNvPr id="8" name="Object 7">
            <a:extLst>
              <a:ext uri="{FF2B5EF4-FFF2-40B4-BE49-F238E27FC236}">
                <a16:creationId xmlns:a16="http://schemas.microsoft.com/office/drawing/2014/main" id="{761234C7-FE93-40D3-A121-897F371AAFD9}"/>
              </a:ext>
            </a:extLst>
          </p:cNvPr>
          <p:cNvGraphicFramePr>
            <a:graphicFrameLocks noChangeAspect="1"/>
          </p:cNvGraphicFramePr>
          <p:nvPr/>
        </p:nvGraphicFramePr>
        <p:xfrm>
          <a:off x="1384123" y="1304819"/>
          <a:ext cx="9362646" cy="5074256"/>
        </p:xfrm>
        <a:graphic>
          <a:graphicData uri="http://schemas.openxmlformats.org/presentationml/2006/ole">
            <mc:AlternateContent xmlns:mc="http://schemas.openxmlformats.org/markup-compatibility/2006">
              <mc:Choice xmlns:v="urn:schemas-microsoft-com:vml" Requires="v">
                <p:oleObj name="Visio" r:id="rId2" imgW="7109642" imgH="7895013" progId="Visio.Drawing.11">
                  <p:embed/>
                </p:oleObj>
              </mc:Choice>
              <mc:Fallback>
                <p:oleObj name="Visio" r:id="rId2" imgW="7109642" imgH="7895013" progId="Visio.Drawing.11">
                  <p:embed/>
                  <p:pic>
                    <p:nvPicPr>
                      <p:cNvPr id="8" name="Object 7">
                        <a:extLst>
                          <a:ext uri="{FF2B5EF4-FFF2-40B4-BE49-F238E27FC236}">
                            <a16:creationId xmlns:a16="http://schemas.microsoft.com/office/drawing/2014/main" id="{761234C7-FE93-40D3-A121-897F371AAFD9}"/>
                          </a:ext>
                        </a:extLst>
                      </p:cNvPr>
                      <p:cNvPicPr>
                        <a:picLocks noChangeAspect="1" noChangeArrowheads="1"/>
                      </p:cNvPicPr>
                      <p:nvPr/>
                    </p:nvPicPr>
                    <p:blipFill>
                      <a:blip r:embed="rId3"/>
                      <a:srcRect/>
                      <a:stretch>
                        <a:fillRect/>
                      </a:stretch>
                    </p:blipFill>
                    <p:spPr bwMode="auto">
                      <a:xfrm>
                        <a:off x="1384123" y="1304819"/>
                        <a:ext cx="9362646" cy="507425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011977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CC9E29-E398-45A7-8DCF-3C005722C014}"/>
              </a:ext>
            </a:extLst>
          </p:cNvPr>
          <p:cNvSpPr>
            <a:spLocks noGrp="1"/>
          </p:cNvSpPr>
          <p:nvPr>
            <p:ph type="title"/>
          </p:nvPr>
        </p:nvSpPr>
        <p:spPr/>
        <p:txBody>
          <a:bodyPr/>
          <a:lstStyle/>
          <a:p>
            <a:pPr algn="ctr"/>
            <a:r>
              <a:rPr lang="en-US" b="1" dirty="0"/>
              <a:t>Onboard Architecture</a:t>
            </a:r>
          </a:p>
        </p:txBody>
      </p:sp>
      <p:pic>
        <p:nvPicPr>
          <p:cNvPr id="7" name="Picture 6">
            <a:extLst>
              <a:ext uri="{FF2B5EF4-FFF2-40B4-BE49-F238E27FC236}">
                <a16:creationId xmlns:a16="http://schemas.microsoft.com/office/drawing/2014/main" id="{6849C951-621B-489E-97FF-980EFEBB2898}"/>
              </a:ext>
            </a:extLst>
          </p:cNvPr>
          <p:cNvPicPr>
            <a:picLocks noChangeAspect="1"/>
          </p:cNvPicPr>
          <p:nvPr/>
        </p:nvPicPr>
        <p:blipFill>
          <a:blip r:embed="rId2"/>
          <a:stretch>
            <a:fillRect/>
          </a:stretch>
        </p:blipFill>
        <p:spPr>
          <a:xfrm>
            <a:off x="69198" y="1858028"/>
            <a:ext cx="11766631" cy="3330421"/>
          </a:xfrm>
          <a:prstGeom prst="rect">
            <a:avLst/>
          </a:prstGeom>
        </p:spPr>
      </p:pic>
    </p:spTree>
    <p:extLst>
      <p:ext uri="{BB962C8B-B14F-4D97-AF65-F5344CB8AC3E}">
        <p14:creationId xmlns:p14="http://schemas.microsoft.com/office/powerpoint/2010/main" val="640443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647D62-CAD2-42FC-997B-F361C7A1559A}"/>
              </a:ext>
            </a:extLst>
          </p:cNvPr>
          <p:cNvSpPr>
            <a:spLocks noGrp="1"/>
          </p:cNvSpPr>
          <p:nvPr>
            <p:ph type="title"/>
          </p:nvPr>
        </p:nvSpPr>
        <p:spPr/>
        <p:txBody>
          <a:bodyPr/>
          <a:lstStyle/>
          <a:p>
            <a:pPr algn="ctr"/>
            <a:r>
              <a:rPr lang="en-US" b="1" dirty="0"/>
              <a:t>Onboard Architecture</a:t>
            </a:r>
          </a:p>
        </p:txBody>
      </p:sp>
      <p:graphicFrame>
        <p:nvGraphicFramePr>
          <p:cNvPr id="7" name="Object 6">
            <a:extLst>
              <a:ext uri="{FF2B5EF4-FFF2-40B4-BE49-F238E27FC236}">
                <a16:creationId xmlns:a16="http://schemas.microsoft.com/office/drawing/2014/main" id="{759116AD-8E50-4D4D-A02A-9581CAF52E4D}"/>
              </a:ext>
            </a:extLst>
          </p:cNvPr>
          <p:cNvGraphicFramePr>
            <a:graphicFrameLocks noChangeAspect="1"/>
          </p:cNvGraphicFramePr>
          <p:nvPr/>
        </p:nvGraphicFramePr>
        <p:xfrm>
          <a:off x="503238" y="1068512"/>
          <a:ext cx="10956925" cy="5117976"/>
        </p:xfrm>
        <a:graphic>
          <a:graphicData uri="http://schemas.openxmlformats.org/presentationml/2006/ole">
            <mc:AlternateContent xmlns:mc="http://schemas.openxmlformats.org/markup-compatibility/2006">
              <mc:Choice xmlns:v="urn:schemas-microsoft-com:vml" Requires="v">
                <p:oleObj name="Visio" r:id="rId2" imgW="10246488" imgH="4379289" progId="Visio.Drawing.11">
                  <p:embed/>
                </p:oleObj>
              </mc:Choice>
              <mc:Fallback>
                <p:oleObj name="Visio" r:id="rId2" imgW="10246488" imgH="4379289" progId="Visio.Drawing.11">
                  <p:embed/>
                  <p:pic>
                    <p:nvPicPr>
                      <p:cNvPr id="7" name="Object 6">
                        <a:extLst>
                          <a:ext uri="{FF2B5EF4-FFF2-40B4-BE49-F238E27FC236}">
                            <a16:creationId xmlns:a16="http://schemas.microsoft.com/office/drawing/2014/main" id="{759116AD-8E50-4D4D-A02A-9581CAF52E4D}"/>
                          </a:ext>
                        </a:extLst>
                      </p:cNvPr>
                      <p:cNvPicPr>
                        <a:picLocks noChangeAspect="1" noChangeArrowheads="1"/>
                      </p:cNvPicPr>
                      <p:nvPr/>
                    </p:nvPicPr>
                    <p:blipFill>
                      <a:blip r:embed="rId3"/>
                      <a:srcRect/>
                      <a:stretch>
                        <a:fillRect/>
                      </a:stretch>
                    </p:blipFill>
                    <p:spPr bwMode="auto">
                      <a:xfrm>
                        <a:off x="503238" y="1068512"/>
                        <a:ext cx="10956925" cy="5117976"/>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4213953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8708"/>
          </a:xfrm>
        </p:spPr>
        <p:txBody>
          <a:bodyPr>
            <a:normAutofit/>
          </a:bodyPr>
          <a:lstStyle/>
          <a:p>
            <a:pPr algn="ctr"/>
            <a:endParaRPr lang="en-US" sz="4800" b="1" dirty="0">
              <a:solidFill>
                <a:schemeClr val="tx2"/>
              </a:solidFill>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8186"/>
            <a:ext cx="12192000" cy="5813945"/>
          </a:xfrm>
        </p:spPr>
      </p:pic>
    </p:spTree>
    <p:extLst>
      <p:ext uri="{BB962C8B-B14F-4D97-AF65-F5344CB8AC3E}">
        <p14:creationId xmlns:p14="http://schemas.microsoft.com/office/powerpoint/2010/main" val="7788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endParaRPr lang="en-US" sz="4800" b="1"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2829"/>
            <a:ext cx="11996381" cy="5854889"/>
          </a:xfrm>
        </p:spPr>
      </p:pic>
    </p:spTree>
    <p:extLst>
      <p:ext uri="{BB962C8B-B14F-4D97-AF65-F5344CB8AC3E}">
        <p14:creationId xmlns:p14="http://schemas.microsoft.com/office/powerpoint/2010/main" val="1900545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A413-7AE2-7A2D-E08C-221A28C40DFB}"/>
              </a:ext>
            </a:extLst>
          </p:cNvPr>
          <p:cNvSpPr>
            <a:spLocks noGrp="1"/>
          </p:cNvSpPr>
          <p:nvPr>
            <p:ph type="title"/>
          </p:nvPr>
        </p:nvSpPr>
        <p:spPr>
          <a:xfrm>
            <a:off x="838200" y="365126"/>
            <a:ext cx="10515600" cy="603704"/>
          </a:xfrm>
        </p:spPr>
        <p:txBody>
          <a:bodyPr>
            <a:normAutofit fontScale="90000"/>
          </a:bodyPr>
          <a:lstStyle/>
          <a:p>
            <a:pPr algn="ctr"/>
            <a:r>
              <a:rPr lang="en-IN" b="1" dirty="0">
                <a:latin typeface="+mn-lt"/>
              </a:rPr>
              <a:t>Driverless Metro Train Operation in India</a:t>
            </a:r>
          </a:p>
        </p:txBody>
      </p:sp>
      <p:sp>
        <p:nvSpPr>
          <p:cNvPr id="3" name="Content Placeholder 2">
            <a:extLst>
              <a:ext uri="{FF2B5EF4-FFF2-40B4-BE49-F238E27FC236}">
                <a16:creationId xmlns:a16="http://schemas.microsoft.com/office/drawing/2014/main" id="{2507D432-C672-8A76-D224-2026304AB289}"/>
              </a:ext>
            </a:extLst>
          </p:cNvPr>
          <p:cNvSpPr>
            <a:spLocks noGrp="1"/>
          </p:cNvSpPr>
          <p:nvPr>
            <p:ph idx="1"/>
          </p:nvPr>
        </p:nvSpPr>
        <p:spPr/>
        <p:txBody>
          <a:bodyPr/>
          <a:lstStyle/>
          <a:p>
            <a:pPr marL="0" indent="0">
              <a:buNone/>
            </a:pPr>
            <a:r>
              <a:rPr lang="en-IN" b="1" dirty="0"/>
              <a:t>Working System: </a:t>
            </a:r>
          </a:p>
          <a:p>
            <a:pPr marL="0" indent="0">
              <a:buNone/>
            </a:pPr>
            <a:r>
              <a:rPr lang="en-IN" dirty="0"/>
              <a:t>Delhi Metro Magenta Line (Janakpuri West to Botanical Garden) – December 2020</a:t>
            </a:r>
          </a:p>
          <a:p>
            <a:pPr marL="0" indent="0">
              <a:buNone/>
            </a:pPr>
            <a:r>
              <a:rPr lang="en-IN" dirty="0"/>
              <a:t>Delhi Metro Pink Line (Majlis Park to Shiv Vihar) – November 2021</a:t>
            </a:r>
          </a:p>
          <a:p>
            <a:pPr marL="0" indent="0">
              <a:buNone/>
            </a:pPr>
            <a:endParaRPr lang="en-IN" dirty="0"/>
          </a:p>
          <a:p>
            <a:pPr marL="0" indent="0">
              <a:buNone/>
            </a:pPr>
            <a:r>
              <a:rPr lang="en-IN" b="1" dirty="0"/>
              <a:t>Under Construction: </a:t>
            </a:r>
          </a:p>
          <a:p>
            <a:pPr marL="0" indent="0">
              <a:buNone/>
            </a:pPr>
            <a:r>
              <a:rPr lang="en-IN" dirty="0"/>
              <a:t>Bengaluru </a:t>
            </a:r>
            <a:r>
              <a:rPr lang="en-IN" dirty="0" err="1"/>
              <a:t>Namma</a:t>
            </a:r>
            <a:r>
              <a:rPr lang="en-IN" dirty="0"/>
              <a:t> Metro Yellow line (19 Km): Planned to be operational by end of 2025. </a:t>
            </a:r>
          </a:p>
        </p:txBody>
      </p:sp>
    </p:spTree>
    <p:extLst>
      <p:ext uri="{BB962C8B-B14F-4D97-AF65-F5344CB8AC3E}">
        <p14:creationId xmlns:p14="http://schemas.microsoft.com/office/powerpoint/2010/main" val="1055290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29D8-FBF1-7EAD-6D15-11C5791539F3}"/>
              </a:ext>
            </a:extLst>
          </p:cNvPr>
          <p:cNvSpPr>
            <a:spLocks noGrp="1"/>
          </p:cNvSpPr>
          <p:nvPr>
            <p:ph type="title"/>
          </p:nvPr>
        </p:nvSpPr>
        <p:spPr>
          <a:xfrm>
            <a:off x="838200" y="365126"/>
            <a:ext cx="10515600" cy="734332"/>
          </a:xfrm>
        </p:spPr>
        <p:txBody>
          <a:bodyPr/>
          <a:lstStyle/>
          <a:p>
            <a:pPr algn="ctr"/>
            <a:r>
              <a:rPr lang="en-IN" b="1" dirty="0"/>
              <a:t>Driverless Metro Train Operation in the World</a:t>
            </a:r>
          </a:p>
        </p:txBody>
      </p:sp>
      <p:sp>
        <p:nvSpPr>
          <p:cNvPr id="3" name="Content Placeholder 2">
            <a:extLst>
              <a:ext uri="{FF2B5EF4-FFF2-40B4-BE49-F238E27FC236}">
                <a16:creationId xmlns:a16="http://schemas.microsoft.com/office/drawing/2014/main" id="{C3DAB3B3-975C-3398-E409-77C9D4D4DC47}"/>
              </a:ext>
            </a:extLst>
          </p:cNvPr>
          <p:cNvSpPr>
            <a:spLocks noGrp="1"/>
          </p:cNvSpPr>
          <p:nvPr>
            <p:ph idx="1"/>
          </p:nvPr>
        </p:nvSpPr>
        <p:spPr>
          <a:xfrm>
            <a:off x="838200" y="1253331"/>
            <a:ext cx="10515600" cy="4351338"/>
          </a:xfrm>
        </p:spPr>
        <p:txBody>
          <a:bodyPr>
            <a:normAutofit/>
          </a:bodyPr>
          <a:lstStyle/>
          <a:p>
            <a:r>
              <a:rPr lang="en-IN" dirty="0"/>
              <a:t>Riyadh Metro in Saudi Arabia: World longest fully automated driverless metro system is 176 Km long, having 6 lines and 85 stations.</a:t>
            </a:r>
          </a:p>
          <a:p>
            <a:r>
              <a:rPr lang="en-IN" dirty="0"/>
              <a:t>Dubai Metro</a:t>
            </a:r>
          </a:p>
          <a:p>
            <a:r>
              <a:rPr lang="en-IN" dirty="0"/>
              <a:t>London Victoria Line</a:t>
            </a:r>
          </a:p>
          <a:p>
            <a:r>
              <a:rPr lang="en-IN" dirty="0"/>
              <a:t>Paris Line 14</a:t>
            </a:r>
          </a:p>
          <a:p>
            <a:r>
              <a:rPr lang="en-IN" dirty="0"/>
              <a:t>Germany</a:t>
            </a:r>
          </a:p>
          <a:p>
            <a:r>
              <a:rPr lang="en-IN" dirty="0"/>
              <a:t>Singapore</a:t>
            </a:r>
          </a:p>
          <a:p>
            <a:r>
              <a:rPr lang="en-IN" dirty="0"/>
              <a:t>Jakarta</a:t>
            </a:r>
          </a:p>
        </p:txBody>
      </p:sp>
    </p:spTree>
    <p:extLst>
      <p:ext uri="{BB962C8B-B14F-4D97-AF65-F5344CB8AC3E}">
        <p14:creationId xmlns:p14="http://schemas.microsoft.com/office/powerpoint/2010/main" val="2306669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F1B33-81B3-4210-97AB-7136A430800A}"/>
              </a:ext>
            </a:extLst>
          </p:cNvPr>
          <p:cNvSpPr>
            <a:spLocks noGrp="1"/>
          </p:cNvSpPr>
          <p:nvPr>
            <p:ph type="title"/>
          </p:nvPr>
        </p:nvSpPr>
        <p:spPr>
          <a:xfrm>
            <a:off x="838200" y="365126"/>
            <a:ext cx="10515600" cy="516618"/>
          </a:xfrm>
        </p:spPr>
        <p:txBody>
          <a:bodyPr>
            <a:normAutofit fontScale="90000"/>
          </a:bodyPr>
          <a:lstStyle/>
          <a:p>
            <a:pPr marL="0" marR="0" lvl="0" indent="0" algn="ctr" defTabSz="914400" rtl="0" eaLnBrk="1" fontAlgn="auto" latinLnBrk="0" hangingPunct="1">
              <a:lnSpc>
                <a:spcPct val="90000"/>
              </a:lnSpc>
              <a:spcBef>
                <a:spcPts val="1000"/>
              </a:spcBef>
              <a:spcAft>
                <a:spcPts val="0"/>
              </a:spcAft>
              <a:tabLst/>
              <a:defRPr/>
            </a:pPr>
            <a:r>
              <a:rPr kumimoji="0" lang="en-IN" sz="3600" b="0" i="0" u="none" strike="noStrike" kern="1200" cap="none" spc="0" normalizeH="0" baseline="0" noProof="0" dirty="0">
                <a:ln>
                  <a:noFill/>
                </a:ln>
                <a:solidFill>
                  <a:srgbClr val="5B9BD5">
                    <a:lumMod val="50000"/>
                  </a:srgbClr>
                </a:solidFill>
                <a:effectLst/>
                <a:uLnTx/>
                <a:uFillTx/>
                <a:latin typeface="Britannic Bold" panose="020B0903060703020204" pitchFamily="34" charset="0"/>
                <a:ea typeface="+mn-ea"/>
                <a:cs typeface="+mn-cs"/>
              </a:rPr>
              <a:t>Driverless Metro Train Operation</a:t>
            </a:r>
            <a:br>
              <a:rPr kumimoji="0" lang="en-IN" sz="8800" b="0" i="0" u="none" strike="noStrike" kern="1200" cap="none" spc="0" normalizeH="0" baseline="0" noProof="0" dirty="0">
                <a:ln>
                  <a:noFill/>
                </a:ln>
                <a:solidFill>
                  <a:srgbClr val="5B9BD5">
                    <a:lumMod val="50000"/>
                  </a:srgbClr>
                </a:solidFill>
                <a:effectLst/>
                <a:uLnTx/>
                <a:uFillTx/>
                <a:latin typeface="Britannic Bold" panose="020B0903060703020204" pitchFamily="34" charset="0"/>
                <a:ea typeface="+mn-ea"/>
                <a:cs typeface="+mn-cs"/>
              </a:rPr>
            </a:br>
            <a:endParaRPr lang="en-IN" dirty="0"/>
          </a:p>
        </p:txBody>
      </p:sp>
      <p:sp>
        <p:nvSpPr>
          <p:cNvPr id="3" name="Content Placeholder 2">
            <a:extLst>
              <a:ext uri="{FF2B5EF4-FFF2-40B4-BE49-F238E27FC236}">
                <a16:creationId xmlns:a16="http://schemas.microsoft.com/office/drawing/2014/main" id="{F572AF67-662A-4DD7-8BEF-6D8910C56919}"/>
              </a:ext>
            </a:extLst>
          </p:cNvPr>
          <p:cNvSpPr>
            <a:spLocks noGrp="1"/>
          </p:cNvSpPr>
          <p:nvPr>
            <p:ph idx="1"/>
          </p:nvPr>
        </p:nvSpPr>
        <p:spPr/>
        <p:txBody>
          <a:bodyPr>
            <a:normAutofit/>
          </a:bodyPr>
          <a:lstStyle/>
          <a:p>
            <a:pPr marL="0" indent="0" algn="ctr">
              <a:buNone/>
            </a:pPr>
            <a:endParaRPr lang="en-IN" sz="4800" dirty="0"/>
          </a:p>
          <a:p>
            <a:pPr marL="0" indent="0" algn="ctr">
              <a:buNone/>
            </a:pPr>
            <a:r>
              <a:rPr lang="en-IN" sz="4800" b="1" dirty="0">
                <a:latin typeface="Lucida Bright" panose="02040602050505020304" pitchFamily="18" charset="0"/>
              </a:rPr>
              <a:t>Question &amp; Answers</a:t>
            </a:r>
          </a:p>
        </p:txBody>
      </p:sp>
    </p:spTree>
    <p:extLst>
      <p:ext uri="{BB962C8B-B14F-4D97-AF65-F5344CB8AC3E}">
        <p14:creationId xmlns:p14="http://schemas.microsoft.com/office/powerpoint/2010/main" val="1953694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BF4B7DD6-3B06-4C16-B34D-4DC3E3F2E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74B8F66-4314-4EEC-88BA-2FF4942E3081}"/>
              </a:ext>
            </a:extLst>
          </p:cNvPr>
          <p:cNvSpPr>
            <a:spLocks noGrp="1"/>
          </p:cNvSpPr>
          <p:nvPr>
            <p:ph type="ctrTitle"/>
          </p:nvPr>
        </p:nvSpPr>
        <p:spPr>
          <a:xfrm>
            <a:off x="1303850" y="891541"/>
            <a:ext cx="5866189" cy="4074074"/>
          </a:xfrm>
        </p:spPr>
        <p:txBody>
          <a:bodyPr>
            <a:normAutofit/>
          </a:bodyPr>
          <a:lstStyle/>
          <a:p>
            <a:pPr algn="l"/>
            <a:r>
              <a:rPr lang="en-IN" sz="8000" b="1" dirty="0">
                <a:latin typeface="Lucida Bright" panose="02040602050505020304" pitchFamily="18" charset="0"/>
              </a:rPr>
              <a:t>Thank You</a:t>
            </a:r>
          </a:p>
        </p:txBody>
      </p:sp>
      <p:sp>
        <p:nvSpPr>
          <p:cNvPr id="56" name="Rectangle 55">
            <a:extLst>
              <a:ext uri="{FF2B5EF4-FFF2-40B4-BE49-F238E27FC236}">
                <a16:creationId xmlns:a16="http://schemas.microsoft.com/office/drawing/2014/main" id="{120582D2-07E2-46B9-8A77-58C7E6574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Graphic 50" descr="Handshake">
            <a:extLst>
              <a:ext uri="{FF2B5EF4-FFF2-40B4-BE49-F238E27FC236}">
                <a16:creationId xmlns:a16="http://schemas.microsoft.com/office/drawing/2014/main" id="{B8443403-CACE-4BD2-8635-3D89A655F2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2815" y="1427017"/>
            <a:ext cx="4000156" cy="4000156"/>
          </a:xfrm>
          <a:prstGeom prst="rect">
            <a:avLst/>
          </a:prstGeom>
          <a:effectLst>
            <a:outerShdw blurRad="406400" dist="317500" dir="5400000" sx="89000" sy="89000" rotWithShape="0">
              <a:prstClr val="black">
                <a:alpha val="15000"/>
              </a:prstClr>
            </a:outerShdw>
          </a:effectLst>
        </p:spPr>
      </p:pic>
      <p:sp>
        <p:nvSpPr>
          <p:cNvPr id="7" name="TextBox 6">
            <a:extLst>
              <a:ext uri="{FF2B5EF4-FFF2-40B4-BE49-F238E27FC236}">
                <a16:creationId xmlns:a16="http://schemas.microsoft.com/office/drawing/2014/main" id="{A5D01EF2-1D4B-47C3-98DF-3FB1CB2D4099}"/>
              </a:ext>
            </a:extLst>
          </p:cNvPr>
          <p:cNvSpPr txBox="1"/>
          <p:nvPr/>
        </p:nvSpPr>
        <p:spPr>
          <a:xfrm>
            <a:off x="1137007" y="1404806"/>
            <a:ext cx="1643865" cy="492264"/>
          </a:xfrm>
          <a:prstGeom prst="rect">
            <a:avLst/>
          </a:prstGeom>
          <a:noFill/>
        </p:spPr>
        <p:txBody>
          <a:bodyPr wrap="non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079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lstom">
  <a:themeElements>
    <a:clrScheme name="ALSTOM PPT">
      <a:dk1>
        <a:srgbClr val="000000"/>
      </a:dk1>
      <a:lt1>
        <a:srgbClr val="FFFFFF"/>
      </a:lt1>
      <a:dk2>
        <a:srgbClr val="7F7F7F"/>
      </a:dk2>
      <a:lt2>
        <a:srgbClr val="D8D8D8"/>
      </a:lt2>
      <a:accent1>
        <a:srgbClr val="DC3223"/>
      </a:accent1>
      <a:accent2>
        <a:srgbClr val="EB827D"/>
      </a:accent2>
      <a:accent3>
        <a:srgbClr val="1E3246"/>
      </a:accent3>
      <a:accent4>
        <a:srgbClr val="788291"/>
      </a:accent4>
      <a:accent5>
        <a:srgbClr val="19AA6E"/>
      </a:accent5>
      <a:accent6>
        <a:srgbClr val="73CDAA"/>
      </a:accent6>
      <a:hlink>
        <a:srgbClr val="6F98C1"/>
      </a:hlink>
      <a:folHlink>
        <a:srgbClr val="6F98C1"/>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solidFill>
              <a:schemeClr val="accent3"/>
            </a:solidFill>
          </a:defRPr>
        </a:defPPr>
      </a:lstStyle>
    </a:txDef>
  </a:objectDefaults>
  <a:extraClrSchemeLst/>
  <a:extLst>
    <a:ext uri="{05A4C25C-085E-4340-85A3-A5531E510DB2}">
      <thm15:themeFamily xmlns:thm15="http://schemas.microsoft.com/office/thememl/2012/main" name="blank.potx" id="{25BE1704-8417-4FDF-A391-342254BE9C45}" vid="{E15566F1-4F07-4754-813A-08AAC7E75962}"/>
    </a:ext>
  </a:extLst>
</a:theme>
</file>

<file path=ppt/theme/theme3.xml><?xml version="1.0" encoding="utf-8"?>
<a:theme xmlns:a="http://schemas.openxmlformats.org/drawingml/2006/main" name="1_Alstom">
  <a:themeElements>
    <a:clrScheme name="ALSTOM PPT">
      <a:dk1>
        <a:srgbClr val="000000"/>
      </a:dk1>
      <a:lt1>
        <a:srgbClr val="FFFFFF"/>
      </a:lt1>
      <a:dk2>
        <a:srgbClr val="7F7F7F"/>
      </a:dk2>
      <a:lt2>
        <a:srgbClr val="D8D8D8"/>
      </a:lt2>
      <a:accent1>
        <a:srgbClr val="DC3223"/>
      </a:accent1>
      <a:accent2>
        <a:srgbClr val="EB827D"/>
      </a:accent2>
      <a:accent3>
        <a:srgbClr val="1E3246"/>
      </a:accent3>
      <a:accent4>
        <a:srgbClr val="788291"/>
      </a:accent4>
      <a:accent5>
        <a:srgbClr val="19AA6E"/>
      </a:accent5>
      <a:accent6>
        <a:srgbClr val="73CDAA"/>
      </a:accent6>
      <a:hlink>
        <a:srgbClr val="6F98C1"/>
      </a:hlink>
      <a:folHlink>
        <a:srgbClr val="6F98C1"/>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solidFill>
              <a:schemeClr val="accent3"/>
            </a:solidFill>
          </a:defRPr>
        </a:defPPr>
      </a:lstStyle>
    </a:tx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TotalTime>
  <Words>962</Words>
  <Application>Microsoft Office PowerPoint</Application>
  <PresentationFormat>Widescreen</PresentationFormat>
  <Paragraphs>109</Paragraphs>
  <Slides>19</Slides>
  <Notes>2</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19</vt:i4>
      </vt:variant>
    </vt:vector>
  </HeadingPairs>
  <TitlesOfParts>
    <vt:vector size="34" baseType="lpstr">
      <vt:lpstr>HP Simplified Jpan</vt:lpstr>
      <vt:lpstr>Arial</vt:lpstr>
      <vt:lpstr>Arial (body)</vt:lpstr>
      <vt:lpstr>Arial Narrow</vt:lpstr>
      <vt:lpstr>Britannic Bold</vt:lpstr>
      <vt:lpstr>Calibri</vt:lpstr>
      <vt:lpstr>Calibri Light</vt:lpstr>
      <vt:lpstr>Courier New</vt:lpstr>
      <vt:lpstr>Lucida Bright</vt:lpstr>
      <vt:lpstr>Wingdings 2</vt:lpstr>
      <vt:lpstr>Office Theme</vt:lpstr>
      <vt:lpstr>Alstom</vt:lpstr>
      <vt:lpstr>1_Alstom</vt:lpstr>
      <vt:lpstr>1_Office Theme</vt:lpstr>
      <vt:lpstr>Visio</vt:lpstr>
      <vt:lpstr>              The Institution of Engineers (India) UP State Centre Lucknow  Driverless Metro Train Operation  By  M. Alam  On   31st May 2025</vt:lpstr>
      <vt:lpstr>Overview</vt:lpstr>
      <vt:lpstr>Status of Metro Trains in India</vt:lpstr>
      <vt:lpstr>Cost of Metro Network</vt:lpstr>
      <vt:lpstr>Status of Metro Works in UP</vt:lpstr>
      <vt:lpstr>Type of train Operation</vt:lpstr>
      <vt:lpstr>Type of train Operation</vt:lpstr>
      <vt:lpstr>Type of Train Operation</vt:lpstr>
      <vt:lpstr>Safety in Metro Trains</vt:lpstr>
      <vt:lpstr> DMI Operation</vt:lpstr>
      <vt:lpstr>Wayside Architecture</vt:lpstr>
      <vt:lpstr>Onboard Architecture</vt:lpstr>
      <vt:lpstr>Onboard Architecture</vt:lpstr>
      <vt:lpstr>PowerPoint Presentation</vt:lpstr>
      <vt:lpstr>PowerPoint Presentation</vt:lpstr>
      <vt:lpstr>Driverless Metro Train Operation in India</vt:lpstr>
      <vt:lpstr>Driverless Metro Train Operation in the World</vt:lpstr>
      <vt:lpstr>Driverless Metro Train Operation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MASHAHOOR ALAM</dc:creator>
  <cp:lastModifiedBy>MASHAHOOR ALAM</cp:lastModifiedBy>
  <cp:revision>43</cp:revision>
  <dcterms:created xsi:type="dcterms:W3CDTF">2025-05-23T05:18:36Z</dcterms:created>
  <dcterms:modified xsi:type="dcterms:W3CDTF">2025-05-31T07:57:49Z</dcterms:modified>
</cp:coreProperties>
</file>